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5"/>
  </p:handoutMasterIdLst>
  <p:sldIdLst>
    <p:sldId id="256" r:id="rId2"/>
    <p:sldId id="257" r:id="rId3"/>
    <p:sldId id="258" r:id="rId4"/>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D7A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71" d="100"/>
          <a:sy n="71" d="100"/>
        </p:scale>
        <p:origin x="2160" y="48"/>
      </p:cViewPr>
      <p:guideLst/>
    </p:cSldViewPr>
  </p:slideViewPr>
  <p:notesTextViewPr>
    <p:cViewPr>
      <p:scale>
        <a:sx n="1" d="1"/>
        <a:sy n="1" d="1"/>
      </p:scale>
      <p:origin x="0" y="0"/>
    </p:cViewPr>
  </p:notesTextViewPr>
  <p:notesViewPr>
    <p:cSldViewPr snapToGrid="0">
      <p:cViewPr varScale="1">
        <p:scale>
          <a:sx n="77" d="100"/>
          <a:sy n="77" d="100"/>
        </p:scale>
        <p:origin x="2050" y="5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DDEA489-C9E4-43DB-8272-3372A45283E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Date Placeholder 2">
            <a:extLst>
              <a:ext uri="{FF2B5EF4-FFF2-40B4-BE49-F238E27FC236}">
                <a16:creationId xmlns:a16="http://schemas.microsoft.com/office/drawing/2014/main" id="{F593F819-FD78-4AA4-9E6B-F54C8196BA9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FD44607-2B32-43F2-A693-74CA64717811}" type="datetimeFigureOut">
              <a:rPr lang="fi-FI" smtClean="0"/>
              <a:t>21.12.2018</a:t>
            </a:fld>
            <a:endParaRPr lang="fi-FI"/>
          </a:p>
        </p:txBody>
      </p:sp>
      <p:sp>
        <p:nvSpPr>
          <p:cNvPr id="4" name="Footer Placeholder 3">
            <a:extLst>
              <a:ext uri="{FF2B5EF4-FFF2-40B4-BE49-F238E27FC236}">
                <a16:creationId xmlns:a16="http://schemas.microsoft.com/office/drawing/2014/main" id="{92803963-2755-4B6D-A111-A2723EC55A3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5" name="Slide Number Placeholder 4">
            <a:extLst>
              <a:ext uri="{FF2B5EF4-FFF2-40B4-BE49-F238E27FC236}">
                <a16:creationId xmlns:a16="http://schemas.microsoft.com/office/drawing/2014/main" id="{01427E26-1343-4D16-ABCD-6784EDFC1DE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1C6C823-E316-44C3-A961-8C5DF35FAB90}" type="slidenum">
              <a:rPr lang="fi-FI" smtClean="0"/>
              <a:t>‹#›</a:t>
            </a:fld>
            <a:endParaRPr lang="fi-FI"/>
          </a:p>
        </p:txBody>
      </p:sp>
    </p:spTree>
    <p:extLst>
      <p:ext uri="{BB962C8B-B14F-4D97-AF65-F5344CB8AC3E}">
        <p14:creationId xmlns:p14="http://schemas.microsoft.com/office/powerpoint/2010/main" val="60724361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ivu 1">
    <p:spTree>
      <p:nvGrpSpPr>
        <p:cNvPr id="1" name=""/>
        <p:cNvGrpSpPr/>
        <p:nvPr/>
      </p:nvGrpSpPr>
      <p:grpSpPr>
        <a:xfrm>
          <a:off x="0" y="0"/>
          <a:ext cx="0" cy="0"/>
          <a:chOff x="0" y="0"/>
          <a:chExt cx="0" cy="0"/>
        </a:xfrm>
      </p:grpSpPr>
      <p:sp>
        <p:nvSpPr>
          <p:cNvPr id="2" name="Title 1"/>
          <p:cNvSpPr>
            <a:spLocks noGrp="1"/>
          </p:cNvSpPr>
          <p:nvPr>
            <p:ph type="title"/>
          </p:nvPr>
        </p:nvSpPr>
        <p:spPr>
          <a:xfrm>
            <a:off x="471488" y="527405"/>
            <a:ext cx="5915025" cy="881847"/>
          </a:xfrm>
        </p:spPr>
        <p:txBody>
          <a:bodyPr>
            <a:normAutofit/>
          </a:bodyPr>
          <a:lstStyle>
            <a:lvl1pPr>
              <a:defRPr sz="2000"/>
            </a:lvl1pPr>
          </a:lstStyle>
          <a:p>
            <a:r>
              <a:rPr lang="en-US" dirty="0"/>
              <a:t>Click to edit Master title style</a:t>
            </a:r>
          </a:p>
        </p:txBody>
      </p:sp>
      <p:pic>
        <p:nvPicPr>
          <p:cNvPr id="9" name="Picture 8">
            <a:extLst>
              <a:ext uri="{FF2B5EF4-FFF2-40B4-BE49-F238E27FC236}">
                <a16:creationId xmlns:a16="http://schemas.microsoft.com/office/drawing/2014/main" id="{3442065D-C70C-42F3-8078-3209C1165DF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6858000" cy="414736"/>
          </a:xfrm>
          <a:prstGeom prst="rect">
            <a:avLst/>
          </a:prstGeom>
        </p:spPr>
      </p:pic>
      <p:sp>
        <p:nvSpPr>
          <p:cNvPr id="11" name="Picture Placeholder 10">
            <a:extLst>
              <a:ext uri="{FF2B5EF4-FFF2-40B4-BE49-F238E27FC236}">
                <a16:creationId xmlns:a16="http://schemas.microsoft.com/office/drawing/2014/main" id="{FA2E74FF-82B2-4F70-9C4B-0794E0DAE878}"/>
              </a:ext>
            </a:extLst>
          </p:cNvPr>
          <p:cNvSpPr>
            <a:spLocks noGrp="1"/>
          </p:cNvSpPr>
          <p:nvPr>
            <p:ph type="pic" sz="quarter" idx="13" hasCustomPrompt="1"/>
          </p:nvPr>
        </p:nvSpPr>
        <p:spPr>
          <a:xfrm>
            <a:off x="3471862" y="6225962"/>
            <a:ext cx="2914650" cy="1753029"/>
          </a:xfrm>
        </p:spPr>
        <p:txBody>
          <a:bodyPr>
            <a:normAutofit/>
          </a:bodyPr>
          <a:lstStyle>
            <a:lvl1pPr>
              <a:defRPr sz="1000"/>
            </a:lvl1pPr>
          </a:lstStyle>
          <a:p>
            <a:r>
              <a:rPr lang="fi-FI" dirty="0"/>
              <a:t>Lisää kuva kuvapalstalle klikkaamalla ikonia</a:t>
            </a:r>
          </a:p>
          <a:p>
            <a:r>
              <a:rPr lang="fi-FI" sz="1000" dirty="0">
                <a:solidFill>
                  <a:srgbClr val="212121"/>
                </a:solidFill>
                <a:effectLst/>
                <a:latin typeface="Arial" panose="020B0604020202020204" pitchFamily="34" charset="0"/>
                <a:ea typeface="Times New Roman" panose="02020603050405020304" pitchFamily="18" charset="0"/>
                <a:cs typeface="Times New Roman" panose="02020603050405020304" pitchFamily="18" charset="0"/>
              </a:rPr>
              <a:t>Jokaiseen kuvaan tulee merkitä kuvatiedot.</a:t>
            </a:r>
          </a:p>
          <a:p>
            <a:r>
              <a:rPr lang="fi-FI" sz="1000" dirty="0">
                <a:solidFill>
                  <a:srgbClr val="212121"/>
                </a:solidFill>
                <a:effectLst/>
                <a:latin typeface="Arial" panose="020B0604020202020204" pitchFamily="34" charset="0"/>
                <a:ea typeface="Times New Roman" panose="02020603050405020304" pitchFamily="18" charset="0"/>
                <a:cs typeface="Times New Roman" panose="02020603050405020304" pitchFamily="18" charset="0"/>
              </a:rPr>
              <a:t> </a:t>
            </a:r>
          </a:p>
          <a:p>
            <a:endParaRPr lang="fi-FI" dirty="0"/>
          </a:p>
        </p:txBody>
      </p:sp>
      <p:sp>
        <p:nvSpPr>
          <p:cNvPr id="14" name="Text Placeholder 13">
            <a:extLst>
              <a:ext uri="{FF2B5EF4-FFF2-40B4-BE49-F238E27FC236}">
                <a16:creationId xmlns:a16="http://schemas.microsoft.com/office/drawing/2014/main" id="{7ECB4B43-8ADB-4809-96CD-75C39B67815D}"/>
              </a:ext>
            </a:extLst>
          </p:cNvPr>
          <p:cNvSpPr>
            <a:spLocks noGrp="1"/>
          </p:cNvSpPr>
          <p:nvPr>
            <p:ph type="body" sz="quarter" idx="14"/>
          </p:nvPr>
        </p:nvSpPr>
        <p:spPr>
          <a:xfrm>
            <a:off x="471488" y="1409253"/>
            <a:ext cx="5915025" cy="1344705"/>
          </a:xfrm>
        </p:spPr>
        <p:txBody>
          <a:bodyPr>
            <a:noAutofit/>
          </a:bodyPr>
          <a:lstStyle>
            <a:lvl1pPr marL="0" indent="0">
              <a:buFontTx/>
              <a:buNone/>
              <a:defRPr sz="1400" i="1"/>
            </a:lvl1pPr>
            <a:lvl2pPr marL="342900" indent="0">
              <a:buFontTx/>
              <a:buNone/>
              <a:defRPr sz="1400" i="1"/>
            </a:lvl2pPr>
            <a:lvl3pPr marL="685800" indent="0">
              <a:buFontTx/>
              <a:buNone/>
              <a:defRPr sz="1400" i="1"/>
            </a:lvl3pPr>
            <a:lvl4pPr marL="1028700" indent="0">
              <a:buFontTx/>
              <a:buNone/>
              <a:defRPr sz="1400" i="1"/>
            </a:lvl4pPr>
            <a:lvl5pPr marL="1371600" indent="0">
              <a:buFontTx/>
              <a:buNone/>
              <a:defRPr sz="1400" i="1"/>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16" name="Text Placeholder 15">
            <a:extLst>
              <a:ext uri="{FF2B5EF4-FFF2-40B4-BE49-F238E27FC236}">
                <a16:creationId xmlns:a16="http://schemas.microsoft.com/office/drawing/2014/main" id="{FB1F093E-0C2A-42E5-AB92-BEAE8DCFF354}"/>
              </a:ext>
            </a:extLst>
          </p:cNvPr>
          <p:cNvSpPr>
            <a:spLocks noGrp="1"/>
          </p:cNvSpPr>
          <p:nvPr>
            <p:ph type="body" sz="quarter" idx="15"/>
          </p:nvPr>
        </p:nvSpPr>
        <p:spPr>
          <a:xfrm>
            <a:off x="471487" y="6225962"/>
            <a:ext cx="2914650" cy="3359102"/>
          </a:xfrm>
        </p:spPr>
        <p:txBody>
          <a:bodyPr>
            <a:normAutofit/>
          </a:bodyPr>
          <a:lstStyle>
            <a:lvl1pPr marL="0" indent="0">
              <a:buNone/>
              <a:defRPr sz="1200"/>
            </a:lvl1pPr>
            <a:lvl2pPr marL="342900" indent="0">
              <a:buNone/>
              <a:defRPr sz="1200"/>
            </a:lvl2pPr>
            <a:lvl3pPr marL="685800" indent="0">
              <a:buNone/>
              <a:defRPr sz="1200"/>
            </a:lvl3pPr>
            <a:lvl4pPr marL="1028700" indent="0">
              <a:buNone/>
              <a:defRPr sz="1200"/>
            </a:lvl4pPr>
            <a:lvl5pPr marL="1371600" indent="0">
              <a:buNone/>
              <a:defRPr sz="12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18" name="Picture Placeholder 17">
            <a:extLst>
              <a:ext uri="{FF2B5EF4-FFF2-40B4-BE49-F238E27FC236}">
                <a16:creationId xmlns:a16="http://schemas.microsoft.com/office/drawing/2014/main" id="{BE63189E-A415-4B5D-B099-32A438CB864B}"/>
              </a:ext>
            </a:extLst>
          </p:cNvPr>
          <p:cNvSpPr>
            <a:spLocks noGrp="1"/>
          </p:cNvSpPr>
          <p:nvPr>
            <p:ph type="pic" sz="quarter" idx="16" hasCustomPrompt="1"/>
          </p:nvPr>
        </p:nvSpPr>
        <p:spPr>
          <a:xfrm>
            <a:off x="482077" y="2873442"/>
            <a:ext cx="5915025" cy="2214925"/>
          </a:xfrm>
        </p:spPr>
        <p:txBody>
          <a:bodyPr>
            <a:normAutofit/>
          </a:bodyPr>
          <a:lstStyle>
            <a:lvl1pPr>
              <a:defRPr lang="fi-FI" sz="1000" smtClean="0">
                <a:effectLst/>
              </a:defRPr>
            </a:lvl1pPr>
          </a:lstStyle>
          <a:p>
            <a:r>
              <a:rPr lang="fi-FI" dirty="0"/>
              <a:t>Lisää pääkuva klikkaamalla ikonia</a:t>
            </a:r>
          </a:p>
          <a:p>
            <a:r>
              <a:rPr lang="fi-FI" sz="1000" dirty="0">
                <a:solidFill>
                  <a:srgbClr val="212121"/>
                </a:solidFill>
                <a:effectLst/>
                <a:latin typeface="Arial" panose="020B0604020202020204" pitchFamily="34" charset="0"/>
                <a:ea typeface="Times New Roman" panose="02020603050405020304" pitchFamily="18" charset="0"/>
                <a:cs typeface="Times New Roman" panose="02020603050405020304" pitchFamily="18" charset="0"/>
              </a:rPr>
              <a:t>Jokaiseen kuvaan tulee merkitä kuvatiedot. </a:t>
            </a:r>
          </a:p>
          <a:p>
            <a:endParaRPr lang="fi-FI" sz="1000" dirty="0">
              <a:solidFill>
                <a:srgbClr val="212121"/>
              </a:solidFill>
              <a:effectLst/>
              <a:latin typeface="Arial" panose="020B0604020202020204" pitchFamily="34" charset="0"/>
              <a:ea typeface="Times New Roman" panose="02020603050405020304" pitchFamily="18" charset="0"/>
              <a:cs typeface="Times New Roman" panose="02020603050405020304" pitchFamily="18" charset="0"/>
            </a:endParaRPr>
          </a:p>
          <a:p>
            <a:endParaRPr lang="fi-FI" sz="1000" dirty="0">
              <a:effectLst/>
              <a:latin typeface="Calibri" panose="020F0502020204030204" pitchFamily="34" charset="0"/>
              <a:ea typeface="Calibri" panose="020F0502020204030204" pitchFamily="34" charset="0"/>
              <a:cs typeface="Times New Roman" panose="02020603050405020304" pitchFamily="18" charset="0"/>
            </a:endParaRPr>
          </a:p>
          <a:p>
            <a:endParaRPr lang="fi-FI" dirty="0"/>
          </a:p>
        </p:txBody>
      </p:sp>
      <p:sp>
        <p:nvSpPr>
          <p:cNvPr id="27" name="Text Placeholder 26">
            <a:extLst>
              <a:ext uri="{FF2B5EF4-FFF2-40B4-BE49-F238E27FC236}">
                <a16:creationId xmlns:a16="http://schemas.microsoft.com/office/drawing/2014/main" id="{7EB052CF-B21B-4C57-AEBE-3BFCA39B1689}"/>
              </a:ext>
            </a:extLst>
          </p:cNvPr>
          <p:cNvSpPr>
            <a:spLocks noGrp="1"/>
          </p:cNvSpPr>
          <p:nvPr>
            <p:ph type="body" sz="quarter" idx="17"/>
          </p:nvPr>
        </p:nvSpPr>
        <p:spPr>
          <a:xfrm>
            <a:off x="470141" y="5207814"/>
            <a:ext cx="5938895" cy="369122"/>
          </a:xfrm>
        </p:spPr>
        <p:txBody>
          <a:bodyPr>
            <a:noAutofit/>
          </a:bodyPr>
          <a:lstStyle>
            <a:lvl1pPr marL="0" indent="0">
              <a:buNone/>
              <a:defRPr sz="1000" i="1"/>
            </a:lvl1pPr>
            <a:lvl2pPr marL="342900" indent="0">
              <a:buNone/>
              <a:defRPr sz="1000" i="1"/>
            </a:lvl2pPr>
            <a:lvl3pPr marL="685800" indent="0">
              <a:buNone/>
              <a:defRPr sz="1000" i="1"/>
            </a:lvl3pPr>
            <a:lvl4pPr marL="1028700" indent="0">
              <a:buNone/>
              <a:defRPr sz="1000" i="1"/>
            </a:lvl4pPr>
            <a:lvl5pPr marL="1371600" indent="0">
              <a:buNone/>
              <a:defRPr sz="1000" i="1"/>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28" name="Text Placeholder 26">
            <a:extLst>
              <a:ext uri="{FF2B5EF4-FFF2-40B4-BE49-F238E27FC236}">
                <a16:creationId xmlns:a16="http://schemas.microsoft.com/office/drawing/2014/main" id="{D2382AE9-3B43-4701-BB30-8085F7F5F418}"/>
              </a:ext>
            </a:extLst>
          </p:cNvPr>
          <p:cNvSpPr>
            <a:spLocks noGrp="1"/>
          </p:cNvSpPr>
          <p:nvPr>
            <p:ph type="body" sz="quarter" idx="18"/>
          </p:nvPr>
        </p:nvSpPr>
        <p:spPr>
          <a:xfrm>
            <a:off x="3471862" y="8098438"/>
            <a:ext cx="2925239" cy="778107"/>
          </a:xfrm>
        </p:spPr>
        <p:txBody>
          <a:bodyPr>
            <a:noAutofit/>
          </a:bodyPr>
          <a:lstStyle>
            <a:lvl1pPr marL="0" indent="0">
              <a:buNone/>
              <a:defRPr sz="1000" i="1"/>
            </a:lvl1pPr>
            <a:lvl2pPr marL="342900" indent="0">
              <a:buNone/>
              <a:defRPr sz="1000" i="1"/>
            </a:lvl2pPr>
            <a:lvl3pPr marL="685800" indent="0">
              <a:buNone/>
              <a:defRPr sz="1000" i="1"/>
            </a:lvl3pPr>
            <a:lvl4pPr marL="1028700" indent="0">
              <a:buNone/>
              <a:defRPr sz="1000" i="1"/>
            </a:lvl4pPr>
            <a:lvl5pPr marL="1371600" indent="0">
              <a:buNone/>
              <a:defRPr sz="1000" i="1"/>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17693656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isältö ja kuvat">
    <p:spTree>
      <p:nvGrpSpPr>
        <p:cNvPr id="1" name=""/>
        <p:cNvGrpSpPr/>
        <p:nvPr/>
      </p:nvGrpSpPr>
      <p:grpSpPr>
        <a:xfrm>
          <a:off x="0" y="0"/>
          <a:ext cx="0" cy="0"/>
          <a:chOff x="0" y="0"/>
          <a:chExt cx="0" cy="0"/>
        </a:xfrm>
      </p:grpSpPr>
      <p:sp>
        <p:nvSpPr>
          <p:cNvPr id="6" name="Text Placeholder 15">
            <a:extLst>
              <a:ext uri="{FF2B5EF4-FFF2-40B4-BE49-F238E27FC236}">
                <a16:creationId xmlns:a16="http://schemas.microsoft.com/office/drawing/2014/main" id="{1F03F2A0-A3AC-46D5-9208-FE96D5DF72F8}"/>
              </a:ext>
            </a:extLst>
          </p:cNvPr>
          <p:cNvSpPr>
            <a:spLocks noGrp="1"/>
          </p:cNvSpPr>
          <p:nvPr>
            <p:ph type="body" sz="quarter" idx="15"/>
          </p:nvPr>
        </p:nvSpPr>
        <p:spPr>
          <a:xfrm>
            <a:off x="460729" y="427588"/>
            <a:ext cx="2914650" cy="9028383"/>
          </a:xfrm>
        </p:spPr>
        <p:txBody>
          <a:bodyPr>
            <a:normAutofit/>
          </a:bodyPr>
          <a:lstStyle>
            <a:lvl1pPr marL="0" indent="0">
              <a:buNone/>
              <a:defRPr sz="1200"/>
            </a:lvl1pPr>
            <a:lvl2pPr marL="342900" indent="0">
              <a:buNone/>
              <a:defRPr sz="1200"/>
            </a:lvl2pPr>
            <a:lvl3pPr marL="685800" indent="0">
              <a:buNone/>
              <a:defRPr sz="1200"/>
            </a:lvl3pPr>
            <a:lvl4pPr marL="1028700" indent="0">
              <a:buNone/>
              <a:defRPr sz="1200"/>
            </a:lvl4pPr>
            <a:lvl5pPr marL="1371600" indent="0">
              <a:buNone/>
              <a:defRPr sz="12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7" name="Picture Placeholder 10">
            <a:extLst>
              <a:ext uri="{FF2B5EF4-FFF2-40B4-BE49-F238E27FC236}">
                <a16:creationId xmlns:a16="http://schemas.microsoft.com/office/drawing/2014/main" id="{F5985B2C-C7F0-4A08-B752-7F57FF8F0199}"/>
              </a:ext>
            </a:extLst>
          </p:cNvPr>
          <p:cNvSpPr>
            <a:spLocks noGrp="1"/>
          </p:cNvSpPr>
          <p:nvPr>
            <p:ph type="pic" sz="quarter" idx="13" hasCustomPrompt="1"/>
          </p:nvPr>
        </p:nvSpPr>
        <p:spPr>
          <a:xfrm>
            <a:off x="3536408" y="427588"/>
            <a:ext cx="2914650" cy="1753029"/>
          </a:xfrm>
        </p:spPr>
        <p:txBody>
          <a:bodyPr>
            <a:normAutofit/>
          </a:bodyPr>
          <a:lstStyle>
            <a:lvl1pPr>
              <a:defRPr sz="1000"/>
            </a:lvl1pPr>
          </a:lstStyle>
          <a:p>
            <a:r>
              <a:rPr lang="fi-FI" dirty="0"/>
              <a:t>Lisää kuva kuvapalstalle klikkaamalla ikonia</a:t>
            </a:r>
          </a:p>
          <a:p>
            <a:r>
              <a:rPr lang="fi-FI" sz="1000" dirty="0">
                <a:solidFill>
                  <a:srgbClr val="212121"/>
                </a:solidFill>
                <a:effectLst/>
                <a:latin typeface="Arial" panose="020B0604020202020204" pitchFamily="34" charset="0"/>
                <a:ea typeface="Times New Roman" panose="02020603050405020304" pitchFamily="18" charset="0"/>
                <a:cs typeface="Times New Roman" panose="02020603050405020304" pitchFamily="18" charset="0"/>
              </a:rPr>
              <a:t>Jokaiseen kuvaan tulee merkitä kuvatiedot.</a:t>
            </a:r>
          </a:p>
          <a:p>
            <a:r>
              <a:rPr lang="fi-FI" sz="1000" dirty="0">
                <a:solidFill>
                  <a:srgbClr val="212121"/>
                </a:solidFill>
                <a:effectLst/>
                <a:latin typeface="Arial" panose="020B0604020202020204" pitchFamily="34" charset="0"/>
                <a:ea typeface="Times New Roman" panose="02020603050405020304" pitchFamily="18" charset="0"/>
                <a:cs typeface="Times New Roman" panose="02020603050405020304" pitchFamily="18" charset="0"/>
              </a:rPr>
              <a:t> </a:t>
            </a:r>
          </a:p>
          <a:p>
            <a:endParaRPr lang="fi-FI" dirty="0"/>
          </a:p>
        </p:txBody>
      </p:sp>
      <p:sp>
        <p:nvSpPr>
          <p:cNvPr id="8" name="Picture Placeholder 10">
            <a:extLst>
              <a:ext uri="{FF2B5EF4-FFF2-40B4-BE49-F238E27FC236}">
                <a16:creationId xmlns:a16="http://schemas.microsoft.com/office/drawing/2014/main" id="{951BD0B8-9A35-466E-AB3E-459079E44B21}"/>
              </a:ext>
            </a:extLst>
          </p:cNvPr>
          <p:cNvSpPr>
            <a:spLocks noGrp="1"/>
          </p:cNvSpPr>
          <p:nvPr>
            <p:ph type="pic" sz="quarter" idx="16" hasCustomPrompt="1"/>
          </p:nvPr>
        </p:nvSpPr>
        <p:spPr>
          <a:xfrm>
            <a:off x="3536408" y="3188750"/>
            <a:ext cx="2914650" cy="1753029"/>
          </a:xfrm>
        </p:spPr>
        <p:txBody>
          <a:bodyPr>
            <a:normAutofit/>
          </a:bodyPr>
          <a:lstStyle>
            <a:lvl1pPr>
              <a:defRPr sz="1000"/>
            </a:lvl1pPr>
          </a:lstStyle>
          <a:p>
            <a:r>
              <a:rPr lang="fi-FI" dirty="0"/>
              <a:t>Lisää kuva kuvapalstalle klikkaamalla ikonia</a:t>
            </a:r>
          </a:p>
          <a:p>
            <a:r>
              <a:rPr lang="fi-FI" sz="1000" dirty="0">
                <a:solidFill>
                  <a:srgbClr val="212121"/>
                </a:solidFill>
                <a:effectLst/>
                <a:latin typeface="Arial" panose="020B0604020202020204" pitchFamily="34" charset="0"/>
                <a:ea typeface="Times New Roman" panose="02020603050405020304" pitchFamily="18" charset="0"/>
                <a:cs typeface="Times New Roman" panose="02020603050405020304" pitchFamily="18" charset="0"/>
              </a:rPr>
              <a:t>Jokaiseen kuvaan tulee merkitä kuvatiedot. </a:t>
            </a:r>
          </a:p>
          <a:p>
            <a:endParaRPr lang="fi-FI" sz="1000" dirty="0">
              <a:solidFill>
                <a:srgbClr val="212121"/>
              </a:solidFill>
              <a:effectLst/>
              <a:latin typeface="Arial" panose="020B0604020202020204" pitchFamily="34" charset="0"/>
              <a:ea typeface="Times New Roman" panose="02020603050405020304" pitchFamily="18" charset="0"/>
              <a:cs typeface="Times New Roman" panose="02020603050405020304" pitchFamily="18" charset="0"/>
            </a:endParaRPr>
          </a:p>
          <a:p>
            <a:endParaRPr lang="fi-FI" dirty="0"/>
          </a:p>
        </p:txBody>
      </p:sp>
      <p:sp>
        <p:nvSpPr>
          <p:cNvPr id="9" name="Picture Placeholder 10">
            <a:extLst>
              <a:ext uri="{FF2B5EF4-FFF2-40B4-BE49-F238E27FC236}">
                <a16:creationId xmlns:a16="http://schemas.microsoft.com/office/drawing/2014/main" id="{A4C6BE78-CD10-41F2-9111-90F17C89FC82}"/>
              </a:ext>
            </a:extLst>
          </p:cNvPr>
          <p:cNvSpPr>
            <a:spLocks noGrp="1"/>
          </p:cNvSpPr>
          <p:nvPr>
            <p:ph type="pic" sz="quarter" idx="17" hasCustomPrompt="1"/>
          </p:nvPr>
        </p:nvSpPr>
        <p:spPr>
          <a:xfrm>
            <a:off x="3546997" y="5981260"/>
            <a:ext cx="2914650" cy="1753029"/>
          </a:xfrm>
        </p:spPr>
        <p:txBody>
          <a:bodyPr>
            <a:normAutofit/>
          </a:bodyPr>
          <a:lstStyle>
            <a:lvl1pPr>
              <a:defRPr sz="1000"/>
            </a:lvl1pPr>
          </a:lstStyle>
          <a:p>
            <a:r>
              <a:rPr lang="fi-FI" dirty="0"/>
              <a:t>Lisää kuva kuvapalstalle klikkaamalla ikonia</a:t>
            </a:r>
          </a:p>
          <a:p>
            <a:r>
              <a:rPr lang="fi-FI" sz="1000" dirty="0">
                <a:solidFill>
                  <a:srgbClr val="212121"/>
                </a:solidFill>
                <a:effectLst/>
                <a:latin typeface="Arial" panose="020B0604020202020204" pitchFamily="34" charset="0"/>
                <a:ea typeface="Times New Roman" panose="02020603050405020304" pitchFamily="18" charset="0"/>
                <a:cs typeface="Times New Roman" panose="02020603050405020304" pitchFamily="18" charset="0"/>
              </a:rPr>
              <a:t>Jokaiseen kuvaan tulee merkitä kuvatiedot.</a:t>
            </a:r>
          </a:p>
          <a:p>
            <a:r>
              <a:rPr lang="fi-FI" sz="1000" dirty="0">
                <a:solidFill>
                  <a:srgbClr val="212121"/>
                </a:solidFill>
                <a:effectLst/>
                <a:latin typeface="Arial" panose="020B0604020202020204" pitchFamily="34" charset="0"/>
                <a:ea typeface="Times New Roman" panose="02020603050405020304" pitchFamily="18" charset="0"/>
                <a:cs typeface="Times New Roman" panose="02020603050405020304" pitchFamily="18" charset="0"/>
              </a:rPr>
              <a:t> </a:t>
            </a:r>
          </a:p>
          <a:p>
            <a:endParaRPr lang="fi-FI" dirty="0"/>
          </a:p>
        </p:txBody>
      </p:sp>
      <p:sp>
        <p:nvSpPr>
          <p:cNvPr id="11" name="Text Placeholder 26">
            <a:extLst>
              <a:ext uri="{FF2B5EF4-FFF2-40B4-BE49-F238E27FC236}">
                <a16:creationId xmlns:a16="http://schemas.microsoft.com/office/drawing/2014/main" id="{A0D7C3EC-7052-4473-A155-8EDB267099C8}"/>
              </a:ext>
            </a:extLst>
          </p:cNvPr>
          <p:cNvSpPr>
            <a:spLocks noGrp="1"/>
          </p:cNvSpPr>
          <p:nvPr>
            <p:ph type="body" sz="quarter" idx="19"/>
          </p:nvPr>
        </p:nvSpPr>
        <p:spPr>
          <a:xfrm>
            <a:off x="3536408" y="2277917"/>
            <a:ext cx="2925239" cy="778107"/>
          </a:xfrm>
        </p:spPr>
        <p:txBody>
          <a:bodyPr>
            <a:noAutofit/>
          </a:bodyPr>
          <a:lstStyle>
            <a:lvl1pPr marL="0" indent="0">
              <a:buNone/>
              <a:defRPr sz="1000" i="1"/>
            </a:lvl1pPr>
            <a:lvl2pPr marL="342900" indent="0">
              <a:buNone/>
              <a:defRPr sz="1000" i="1"/>
            </a:lvl2pPr>
            <a:lvl3pPr marL="685800" indent="0">
              <a:buNone/>
              <a:defRPr sz="1000" i="1"/>
            </a:lvl3pPr>
            <a:lvl4pPr marL="1028700" indent="0">
              <a:buNone/>
              <a:defRPr sz="1000" i="1"/>
            </a:lvl4pPr>
            <a:lvl5pPr marL="1371600" indent="0">
              <a:buNone/>
              <a:defRPr sz="1000" i="1"/>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12" name="Text Placeholder 26">
            <a:extLst>
              <a:ext uri="{FF2B5EF4-FFF2-40B4-BE49-F238E27FC236}">
                <a16:creationId xmlns:a16="http://schemas.microsoft.com/office/drawing/2014/main" id="{3470609E-DD0A-4610-9CCB-D99A75644414}"/>
              </a:ext>
            </a:extLst>
          </p:cNvPr>
          <p:cNvSpPr>
            <a:spLocks noGrp="1"/>
          </p:cNvSpPr>
          <p:nvPr>
            <p:ph type="body" sz="quarter" idx="20"/>
          </p:nvPr>
        </p:nvSpPr>
        <p:spPr>
          <a:xfrm>
            <a:off x="3525819" y="5074505"/>
            <a:ext cx="2925239" cy="778107"/>
          </a:xfrm>
        </p:spPr>
        <p:txBody>
          <a:bodyPr>
            <a:noAutofit/>
          </a:bodyPr>
          <a:lstStyle>
            <a:lvl1pPr marL="0" indent="0">
              <a:buNone/>
              <a:defRPr sz="1000" i="1"/>
            </a:lvl1pPr>
            <a:lvl2pPr marL="342900" indent="0">
              <a:buNone/>
              <a:defRPr sz="1000" i="1"/>
            </a:lvl2pPr>
            <a:lvl3pPr marL="685800" indent="0">
              <a:buNone/>
              <a:defRPr sz="1000" i="1"/>
            </a:lvl3pPr>
            <a:lvl4pPr marL="1028700" indent="0">
              <a:buNone/>
              <a:defRPr sz="1000" i="1"/>
            </a:lvl4pPr>
            <a:lvl5pPr marL="1371600" indent="0">
              <a:buNone/>
              <a:defRPr sz="1000" i="1"/>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13" name="Text Placeholder 26">
            <a:extLst>
              <a:ext uri="{FF2B5EF4-FFF2-40B4-BE49-F238E27FC236}">
                <a16:creationId xmlns:a16="http://schemas.microsoft.com/office/drawing/2014/main" id="{1CDFBD54-4B90-4494-943F-027BA5954B8E}"/>
              </a:ext>
            </a:extLst>
          </p:cNvPr>
          <p:cNvSpPr>
            <a:spLocks noGrp="1"/>
          </p:cNvSpPr>
          <p:nvPr>
            <p:ph type="body" sz="quarter" idx="21"/>
          </p:nvPr>
        </p:nvSpPr>
        <p:spPr>
          <a:xfrm>
            <a:off x="3546997" y="7862937"/>
            <a:ext cx="2925239" cy="778107"/>
          </a:xfrm>
        </p:spPr>
        <p:txBody>
          <a:bodyPr>
            <a:noAutofit/>
          </a:bodyPr>
          <a:lstStyle>
            <a:lvl1pPr marL="0" indent="0">
              <a:buNone/>
              <a:defRPr sz="1000" i="1"/>
            </a:lvl1pPr>
            <a:lvl2pPr marL="342900" indent="0">
              <a:buNone/>
              <a:defRPr sz="1000" i="1"/>
            </a:lvl2pPr>
            <a:lvl3pPr marL="685800" indent="0">
              <a:buNone/>
              <a:defRPr sz="1000" i="1"/>
            </a:lvl3pPr>
            <a:lvl4pPr marL="1028700" indent="0">
              <a:buNone/>
              <a:defRPr sz="1000" i="1"/>
            </a:lvl4pPr>
            <a:lvl5pPr marL="1371600" indent="0">
              <a:buNone/>
              <a:defRPr sz="1000" i="1"/>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27473442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ivu 2">
    <p:spTree>
      <p:nvGrpSpPr>
        <p:cNvPr id="1" name=""/>
        <p:cNvGrpSpPr/>
        <p:nvPr/>
      </p:nvGrpSpPr>
      <p:grpSpPr>
        <a:xfrm>
          <a:off x="0" y="0"/>
          <a:ext cx="0" cy="0"/>
          <a:chOff x="0" y="0"/>
          <a:chExt cx="0" cy="0"/>
        </a:xfrm>
      </p:grpSpPr>
      <p:sp>
        <p:nvSpPr>
          <p:cNvPr id="7" name="Text Placeholder 15">
            <a:extLst>
              <a:ext uri="{FF2B5EF4-FFF2-40B4-BE49-F238E27FC236}">
                <a16:creationId xmlns:a16="http://schemas.microsoft.com/office/drawing/2014/main" id="{274660CD-0A73-46CB-B79A-9C2CBDF3E9BE}"/>
              </a:ext>
            </a:extLst>
          </p:cNvPr>
          <p:cNvSpPr>
            <a:spLocks noGrp="1"/>
          </p:cNvSpPr>
          <p:nvPr>
            <p:ph type="body" sz="quarter" idx="15"/>
          </p:nvPr>
        </p:nvSpPr>
        <p:spPr>
          <a:xfrm>
            <a:off x="460729" y="427588"/>
            <a:ext cx="2914650" cy="9028383"/>
          </a:xfrm>
        </p:spPr>
        <p:txBody>
          <a:bodyPr>
            <a:normAutofit/>
          </a:bodyPr>
          <a:lstStyle>
            <a:lvl1pPr marL="0" indent="0">
              <a:buNone/>
              <a:defRPr sz="1200"/>
            </a:lvl1pPr>
            <a:lvl2pPr marL="342900" indent="0">
              <a:buNone/>
              <a:defRPr sz="1200"/>
            </a:lvl2pPr>
            <a:lvl3pPr marL="685800" indent="0">
              <a:buNone/>
              <a:defRPr sz="1200"/>
            </a:lvl3pPr>
            <a:lvl4pPr marL="1028700" indent="0">
              <a:buNone/>
              <a:defRPr sz="1200"/>
            </a:lvl4pPr>
            <a:lvl5pPr marL="1371600" indent="0">
              <a:buNone/>
              <a:defRPr sz="12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23" name="Text Placeholder 15">
            <a:extLst>
              <a:ext uri="{FF2B5EF4-FFF2-40B4-BE49-F238E27FC236}">
                <a16:creationId xmlns:a16="http://schemas.microsoft.com/office/drawing/2014/main" id="{B88D157C-2873-42DA-8F30-A37A46BC6EE3}"/>
              </a:ext>
            </a:extLst>
          </p:cNvPr>
          <p:cNvSpPr>
            <a:spLocks noGrp="1"/>
          </p:cNvSpPr>
          <p:nvPr>
            <p:ph type="body" sz="quarter" idx="20"/>
          </p:nvPr>
        </p:nvSpPr>
        <p:spPr>
          <a:xfrm>
            <a:off x="3611712" y="8422880"/>
            <a:ext cx="2927930" cy="1033091"/>
          </a:xfrm>
          <a:solidFill>
            <a:schemeClr val="accent3">
              <a:lumMod val="20000"/>
              <a:lumOff val="80000"/>
            </a:schemeClr>
          </a:solidFill>
        </p:spPr>
        <p:txBody>
          <a:bodyPr>
            <a:normAutofit/>
          </a:bodyPr>
          <a:lstStyle>
            <a:lvl1pPr marL="0" indent="0">
              <a:buNone/>
              <a:defRPr sz="1200"/>
            </a:lvl1pPr>
            <a:lvl2pPr marL="342900" indent="0">
              <a:buNone/>
              <a:defRPr sz="1200"/>
            </a:lvl2pPr>
            <a:lvl3pPr marL="685800" indent="0">
              <a:buNone/>
              <a:defRPr sz="1200"/>
            </a:lvl3pPr>
            <a:lvl4pPr marL="1028700" indent="0">
              <a:buNone/>
              <a:defRPr sz="1200"/>
            </a:lvl4pPr>
            <a:lvl5pPr marL="1371600" indent="0">
              <a:buNone/>
              <a:defRPr sz="12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24" name="Text Placeholder 15">
            <a:extLst>
              <a:ext uri="{FF2B5EF4-FFF2-40B4-BE49-F238E27FC236}">
                <a16:creationId xmlns:a16="http://schemas.microsoft.com/office/drawing/2014/main" id="{0F40A7D0-B0CE-4A4F-AF0A-B332123C4BB1}"/>
              </a:ext>
            </a:extLst>
          </p:cNvPr>
          <p:cNvSpPr>
            <a:spLocks noGrp="1"/>
          </p:cNvSpPr>
          <p:nvPr>
            <p:ph type="body" sz="quarter" idx="21"/>
          </p:nvPr>
        </p:nvSpPr>
        <p:spPr>
          <a:xfrm>
            <a:off x="3637543" y="6945245"/>
            <a:ext cx="2914650" cy="902155"/>
          </a:xfrm>
        </p:spPr>
        <p:txBody>
          <a:bodyPr>
            <a:normAutofit/>
          </a:bodyPr>
          <a:lstStyle>
            <a:lvl1pPr marL="0" indent="0">
              <a:buNone/>
              <a:defRPr sz="1200"/>
            </a:lvl1pPr>
            <a:lvl2pPr marL="342900" indent="0">
              <a:buNone/>
              <a:defRPr sz="1200"/>
            </a:lvl2pPr>
            <a:lvl3pPr marL="685800" indent="0">
              <a:buNone/>
              <a:defRPr sz="1200"/>
            </a:lvl3pPr>
            <a:lvl4pPr marL="1028700" indent="0">
              <a:buNone/>
              <a:defRPr sz="1200"/>
            </a:lvl4pPr>
            <a:lvl5pPr marL="1371600" indent="0">
              <a:buNone/>
              <a:defRPr sz="12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29" name="Text Placeholder 28">
            <a:extLst>
              <a:ext uri="{FF2B5EF4-FFF2-40B4-BE49-F238E27FC236}">
                <a16:creationId xmlns:a16="http://schemas.microsoft.com/office/drawing/2014/main" id="{766D905C-39CA-4CCC-830C-A2E5006C3E2B}"/>
              </a:ext>
            </a:extLst>
          </p:cNvPr>
          <p:cNvSpPr>
            <a:spLocks noGrp="1"/>
          </p:cNvSpPr>
          <p:nvPr>
            <p:ph type="body" sz="quarter" idx="22"/>
          </p:nvPr>
        </p:nvSpPr>
        <p:spPr>
          <a:xfrm>
            <a:off x="3624263" y="3808235"/>
            <a:ext cx="2914650" cy="2609850"/>
          </a:xfrm>
        </p:spPr>
        <p:txBody>
          <a:bodyPr>
            <a:normAutofit/>
          </a:bodyPr>
          <a:lstStyle>
            <a:lvl1pPr>
              <a:defRPr sz="1200"/>
            </a:lvl1pPr>
            <a:lvl2pPr>
              <a:defRPr sz="1200"/>
            </a:lvl2pPr>
            <a:lvl3pPr>
              <a:defRPr sz="1200"/>
            </a:lvl3pPr>
            <a:lvl4pPr>
              <a:defRPr sz="1200"/>
            </a:lvl4pPr>
            <a:lvl5pPr>
              <a:defRPr sz="12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32" name="Text Placeholder 28">
            <a:extLst>
              <a:ext uri="{FF2B5EF4-FFF2-40B4-BE49-F238E27FC236}">
                <a16:creationId xmlns:a16="http://schemas.microsoft.com/office/drawing/2014/main" id="{0433C69D-3B14-47E1-9DB8-4E222025F0B5}"/>
              </a:ext>
            </a:extLst>
          </p:cNvPr>
          <p:cNvSpPr>
            <a:spLocks noGrp="1"/>
          </p:cNvSpPr>
          <p:nvPr>
            <p:ph type="body" sz="quarter" idx="23"/>
          </p:nvPr>
        </p:nvSpPr>
        <p:spPr>
          <a:xfrm>
            <a:off x="3610983" y="876138"/>
            <a:ext cx="2914650" cy="2401073"/>
          </a:xfrm>
        </p:spPr>
        <p:txBody>
          <a:bodyPr>
            <a:normAutofit/>
          </a:bodyPr>
          <a:lstStyle>
            <a:lvl1pPr>
              <a:defRPr sz="1200"/>
            </a:lvl1pPr>
            <a:lvl2pPr>
              <a:defRPr sz="1200"/>
            </a:lvl2pPr>
            <a:lvl3pPr>
              <a:defRPr sz="1200"/>
            </a:lvl3pPr>
            <a:lvl4pPr>
              <a:defRPr sz="1200"/>
            </a:lvl4pPr>
            <a:lvl5pPr>
              <a:defRPr sz="12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28109393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hje">
    <p:spTree>
      <p:nvGrpSpPr>
        <p:cNvPr id="1" name=""/>
        <p:cNvGrpSpPr/>
        <p:nvPr/>
      </p:nvGrpSpPr>
      <p:grpSpPr>
        <a:xfrm>
          <a:off x="0" y="0"/>
          <a:ext cx="0" cy="0"/>
          <a:chOff x="0" y="0"/>
          <a:chExt cx="0" cy="0"/>
        </a:xfrm>
      </p:grpSpPr>
      <p:pic>
        <p:nvPicPr>
          <p:cNvPr id="27" name="Picture 26">
            <a:extLst>
              <a:ext uri="{FF2B5EF4-FFF2-40B4-BE49-F238E27FC236}">
                <a16:creationId xmlns:a16="http://schemas.microsoft.com/office/drawing/2014/main" id="{9047ABD2-19AE-4877-866A-013C12B7448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4756" r="49922"/>
          <a:stretch/>
        </p:blipFill>
        <p:spPr>
          <a:xfrm>
            <a:off x="-3708" y="0"/>
            <a:ext cx="6861708" cy="2024592"/>
          </a:xfrm>
          <a:prstGeom prst="rect">
            <a:avLst/>
          </a:prstGeom>
        </p:spPr>
      </p:pic>
      <p:sp>
        <p:nvSpPr>
          <p:cNvPr id="6" name="TextBox 5">
            <a:extLst>
              <a:ext uri="{FF2B5EF4-FFF2-40B4-BE49-F238E27FC236}">
                <a16:creationId xmlns:a16="http://schemas.microsoft.com/office/drawing/2014/main" id="{3EADD5CE-C032-4C17-BA6E-8EA9E914ACF4}"/>
              </a:ext>
            </a:extLst>
          </p:cNvPr>
          <p:cNvSpPr txBox="1"/>
          <p:nvPr userDrawn="1"/>
        </p:nvSpPr>
        <p:spPr>
          <a:xfrm>
            <a:off x="316583" y="378893"/>
            <a:ext cx="5802086" cy="400110"/>
          </a:xfrm>
          <a:prstGeom prst="rect">
            <a:avLst/>
          </a:prstGeom>
          <a:noFill/>
        </p:spPr>
        <p:txBody>
          <a:bodyPr wrap="square" rtlCol="0">
            <a:spAutoFit/>
          </a:bodyPr>
          <a:lstStyle/>
          <a:p>
            <a:pPr algn="ctr"/>
            <a:r>
              <a:rPr lang="fi-FI" sz="2000" b="1" dirty="0">
                <a:solidFill>
                  <a:schemeClr val="bg1"/>
                </a:solidFill>
              </a:rPr>
              <a:t>Korttien julkaisuohje</a:t>
            </a:r>
          </a:p>
        </p:txBody>
      </p:sp>
      <p:sp>
        <p:nvSpPr>
          <p:cNvPr id="7" name="TextBox 6">
            <a:extLst>
              <a:ext uri="{FF2B5EF4-FFF2-40B4-BE49-F238E27FC236}">
                <a16:creationId xmlns:a16="http://schemas.microsoft.com/office/drawing/2014/main" id="{9A026D28-B4B8-4E93-9249-ABE18C32E60D}"/>
              </a:ext>
            </a:extLst>
          </p:cNvPr>
          <p:cNvSpPr txBox="1"/>
          <p:nvPr userDrawn="1"/>
        </p:nvSpPr>
        <p:spPr>
          <a:xfrm>
            <a:off x="526103" y="779003"/>
            <a:ext cx="5802085" cy="692497"/>
          </a:xfrm>
          <a:prstGeom prst="rect">
            <a:avLst/>
          </a:prstGeom>
          <a:noFill/>
        </p:spPr>
        <p:txBody>
          <a:bodyPr wrap="square" rtlCol="0">
            <a:spAutoFit/>
          </a:bodyPr>
          <a:lstStyle/>
          <a:p>
            <a:pPr algn="ctr"/>
            <a:r>
              <a:rPr lang="fi-FI" sz="1300" i="1" dirty="0">
                <a:solidFill>
                  <a:schemeClr val="bg1"/>
                </a:solidFill>
              </a:rPr>
              <a:t>Tässä ohjeessa käydään läpi uusien korttien julkaiseminen Helsingin kaupunkitilaohjeeseen. Ohje on tarkoitettu niille henkilöille, joilla on admin-käyttöoikeudet kaupunkitilaohjeen Wordpress-sisällönhallintajärjestelmään.</a:t>
            </a:r>
          </a:p>
        </p:txBody>
      </p:sp>
      <p:sp>
        <p:nvSpPr>
          <p:cNvPr id="12" name="TextBox 11">
            <a:extLst>
              <a:ext uri="{FF2B5EF4-FFF2-40B4-BE49-F238E27FC236}">
                <a16:creationId xmlns:a16="http://schemas.microsoft.com/office/drawing/2014/main" id="{7C306974-A2D1-45F0-A38F-9C6907C20DAB}"/>
              </a:ext>
            </a:extLst>
          </p:cNvPr>
          <p:cNvSpPr txBox="1"/>
          <p:nvPr userDrawn="1"/>
        </p:nvSpPr>
        <p:spPr>
          <a:xfrm>
            <a:off x="316583" y="2308821"/>
            <a:ext cx="3125099" cy="6863417"/>
          </a:xfrm>
          <a:prstGeom prst="rect">
            <a:avLst/>
          </a:prstGeom>
          <a:noFill/>
        </p:spPr>
        <p:txBody>
          <a:bodyPr wrap="square" rtlCol="0">
            <a:spAutoFit/>
          </a:bodyPr>
          <a:lstStyle/>
          <a:p>
            <a:pPr algn="l"/>
            <a:r>
              <a:rPr lang="fi-FI" sz="1100" b="1" i="0" u="none" strike="noStrike" kern="1200" baseline="0" dirty="0">
                <a:solidFill>
                  <a:schemeClr val="tx1"/>
                </a:solidFill>
                <a:latin typeface="+mn-lt"/>
                <a:ea typeface="+mn-ea"/>
                <a:cs typeface="+mn-cs"/>
              </a:rPr>
              <a:t>Kirjautuminen </a:t>
            </a:r>
            <a:r>
              <a:rPr lang="fi-FI" sz="1100" b="1" i="0" u="none" strike="noStrike" kern="1200" baseline="0" dirty="0" err="1">
                <a:solidFill>
                  <a:schemeClr val="tx1"/>
                </a:solidFill>
                <a:latin typeface="+mn-lt"/>
                <a:ea typeface="+mn-ea"/>
                <a:cs typeface="+mn-cs"/>
              </a:rPr>
              <a:t>Wordpressiin</a:t>
            </a:r>
            <a:endParaRPr lang="fi-FI" sz="1100" b="1" i="0" u="none" strike="noStrike" kern="1200" baseline="0" dirty="0">
              <a:solidFill>
                <a:schemeClr val="tx1"/>
              </a:solidFill>
              <a:latin typeface="+mn-lt"/>
              <a:ea typeface="+mn-ea"/>
              <a:cs typeface="+mn-cs"/>
            </a:endParaRPr>
          </a:p>
          <a:p>
            <a:pPr algn="l"/>
            <a:endParaRPr lang="fi-FI" sz="1100" b="1" i="0" u="none" strike="noStrike" kern="1200" baseline="0" dirty="0">
              <a:solidFill>
                <a:schemeClr val="tx1"/>
              </a:solidFill>
              <a:latin typeface="+mn-lt"/>
              <a:ea typeface="+mn-ea"/>
              <a:cs typeface="+mn-cs"/>
            </a:endParaRPr>
          </a:p>
          <a:p>
            <a:pPr marL="171450" indent="-171450" algn="l">
              <a:buFont typeface="Arial" panose="020B0604020202020204" pitchFamily="34" charset="0"/>
              <a:buChar char="•"/>
            </a:pPr>
            <a:r>
              <a:rPr lang="fi-FI" sz="1100" b="0" i="0" u="none" strike="noStrike" kern="1200" baseline="0" dirty="0">
                <a:solidFill>
                  <a:schemeClr val="tx1"/>
                </a:solidFill>
                <a:latin typeface="+mn-lt"/>
                <a:ea typeface="+mn-ea"/>
                <a:cs typeface="+mn-cs"/>
              </a:rPr>
              <a:t>Mene osoitteeseen </a:t>
            </a:r>
            <a:r>
              <a:rPr lang="fi-FI" sz="1100" b="0" i="1" u="none" strike="noStrike" kern="1200" baseline="0" dirty="0">
                <a:solidFill>
                  <a:schemeClr val="tx1"/>
                </a:solidFill>
                <a:latin typeface="+mn-lt"/>
                <a:ea typeface="+mn-ea"/>
                <a:cs typeface="+mn-cs"/>
              </a:rPr>
              <a:t>kaupunkitilaohje.hel.fi/</a:t>
            </a:r>
            <a:r>
              <a:rPr lang="fi-FI" sz="1100" b="0" i="1" u="none" strike="noStrike" kern="1200" baseline="0" dirty="0" err="1">
                <a:solidFill>
                  <a:schemeClr val="tx1"/>
                </a:solidFill>
                <a:latin typeface="+mn-lt"/>
                <a:ea typeface="+mn-ea"/>
                <a:cs typeface="+mn-cs"/>
              </a:rPr>
              <a:t>wp-admin</a:t>
            </a:r>
            <a:endParaRPr lang="fi-FI" sz="1100" b="0" i="1" u="none" strike="noStrike" kern="1200" baseline="0" dirty="0">
              <a:solidFill>
                <a:schemeClr val="tx1"/>
              </a:solidFill>
              <a:latin typeface="+mn-lt"/>
              <a:ea typeface="+mn-ea"/>
              <a:cs typeface="+mn-cs"/>
            </a:endParaRPr>
          </a:p>
          <a:p>
            <a:pPr marL="171450" indent="-171450" algn="l">
              <a:buFont typeface="Arial" panose="020B0604020202020204" pitchFamily="34" charset="0"/>
              <a:buChar char="•"/>
            </a:pPr>
            <a:r>
              <a:rPr lang="fi-FI" sz="1100" b="0" i="0" u="none" strike="noStrike" kern="1200" baseline="0" dirty="0">
                <a:solidFill>
                  <a:schemeClr val="tx1"/>
                </a:solidFill>
                <a:latin typeface="+mn-lt"/>
                <a:ea typeface="+mn-ea"/>
                <a:cs typeface="+mn-cs"/>
              </a:rPr>
              <a:t>Syötä käyttäjätunnus ja salasana. Eteesi avautuu Kaupunkitilaohjeen ohjausnäkymä.</a:t>
            </a:r>
            <a:endParaRPr lang="fi-FI" sz="1100" b="1" i="0" u="none" strike="noStrike" kern="1200" baseline="0" dirty="0">
              <a:solidFill>
                <a:schemeClr val="tx1"/>
              </a:solidFill>
              <a:latin typeface="+mn-lt"/>
              <a:ea typeface="+mn-ea"/>
              <a:cs typeface="+mn-cs"/>
            </a:endParaRPr>
          </a:p>
          <a:p>
            <a:pPr algn="l"/>
            <a:endParaRPr lang="fi-FI" sz="1100" b="1" i="0" u="none" strike="noStrike" kern="1200" baseline="0" dirty="0">
              <a:solidFill>
                <a:schemeClr val="tx1"/>
              </a:solidFill>
              <a:latin typeface="+mn-lt"/>
              <a:ea typeface="+mn-ea"/>
              <a:cs typeface="+mn-cs"/>
            </a:endParaRPr>
          </a:p>
          <a:p>
            <a:pPr algn="l"/>
            <a:r>
              <a:rPr lang="fi-FI" sz="1100" b="1" i="0" u="none" strike="noStrike" kern="1200" baseline="0" dirty="0">
                <a:solidFill>
                  <a:schemeClr val="tx1"/>
                </a:solidFill>
                <a:latin typeface="+mn-lt"/>
                <a:ea typeface="+mn-ea"/>
                <a:cs typeface="+mn-cs"/>
              </a:rPr>
              <a:t>Uuden kortin lisääminen</a:t>
            </a:r>
          </a:p>
          <a:p>
            <a:pPr algn="l"/>
            <a:endParaRPr lang="fi-FI" sz="1100" b="0" i="0" u="none" strike="noStrike" kern="1200" baseline="0" dirty="0">
              <a:solidFill>
                <a:schemeClr val="tx1"/>
              </a:solidFill>
              <a:latin typeface="+mn-lt"/>
              <a:ea typeface="+mn-ea"/>
              <a:cs typeface="+mn-cs"/>
            </a:endParaRPr>
          </a:p>
          <a:p>
            <a:pPr marL="171450" indent="-171450" algn="l">
              <a:buFont typeface="Arial" panose="020B0604020202020204" pitchFamily="34" charset="0"/>
              <a:buChar char="•"/>
            </a:pPr>
            <a:r>
              <a:rPr lang="fi-FI" sz="1100" b="0" i="0" u="none" strike="noStrike" kern="1200" baseline="0" dirty="0">
                <a:solidFill>
                  <a:schemeClr val="tx1"/>
                </a:solidFill>
                <a:latin typeface="+mn-lt"/>
                <a:ea typeface="+mn-ea"/>
                <a:cs typeface="+mn-cs"/>
              </a:rPr>
              <a:t>Valitse sivupaneelista </a:t>
            </a:r>
            <a:r>
              <a:rPr lang="fi-FI" sz="1100" b="0" i="1" u="none" strike="noStrike" kern="1200" baseline="0" dirty="0">
                <a:solidFill>
                  <a:schemeClr val="tx1"/>
                </a:solidFill>
                <a:latin typeface="+mn-lt"/>
                <a:ea typeface="+mn-ea"/>
                <a:cs typeface="+mn-cs"/>
              </a:rPr>
              <a:t>Kortit</a:t>
            </a:r>
            <a:r>
              <a:rPr lang="fi-FI" sz="1100" b="0" i="0" u="none" strike="noStrike" kern="1200" baseline="0" dirty="0">
                <a:solidFill>
                  <a:schemeClr val="tx1"/>
                </a:solidFill>
                <a:latin typeface="+mn-lt"/>
                <a:ea typeface="+mn-ea"/>
                <a:cs typeface="+mn-cs"/>
              </a:rPr>
              <a:t> ja </a:t>
            </a:r>
            <a:r>
              <a:rPr lang="fi-FI" sz="1100" b="0" i="1" u="none" strike="noStrike" kern="1200" baseline="0" dirty="0">
                <a:solidFill>
                  <a:schemeClr val="tx1"/>
                </a:solidFill>
                <a:latin typeface="+mn-lt"/>
                <a:ea typeface="+mn-ea"/>
                <a:cs typeface="+mn-cs"/>
              </a:rPr>
              <a:t>Lisää uusi.</a:t>
            </a:r>
          </a:p>
          <a:p>
            <a:pPr marL="171450" indent="-171450" algn="l">
              <a:buFont typeface="Arial" panose="020B0604020202020204" pitchFamily="34" charset="0"/>
              <a:buChar char="•"/>
            </a:pPr>
            <a:r>
              <a:rPr lang="fi-FI" sz="1100" b="0" i="0" u="none" strike="noStrike" kern="1200" baseline="0" dirty="0">
                <a:solidFill>
                  <a:schemeClr val="tx1"/>
                </a:solidFill>
                <a:latin typeface="+mn-lt"/>
                <a:ea typeface="+mn-ea"/>
                <a:cs typeface="+mn-cs"/>
              </a:rPr>
              <a:t>Lisää kortille otsikko.</a:t>
            </a:r>
          </a:p>
          <a:p>
            <a:pPr marL="171450" indent="-171450" algn="l">
              <a:buFont typeface="Arial" panose="020B0604020202020204" pitchFamily="34" charset="0"/>
              <a:buChar char="•"/>
            </a:pPr>
            <a:r>
              <a:rPr lang="fi-FI" sz="1100" b="0" i="0" u="none" strike="noStrike" kern="1200" baseline="0" dirty="0">
                <a:solidFill>
                  <a:schemeClr val="tx1"/>
                </a:solidFill>
                <a:latin typeface="+mn-lt"/>
                <a:ea typeface="+mn-ea"/>
                <a:cs typeface="+mn-cs"/>
              </a:rPr>
              <a:t>Kortin varsinainen tekstisisältö kirjoitetaan editorinäkymässä ensimmäisenä otsikon alla sijaitsevaan tekstikenttään. Tällöin tekstisisältö asettuu kaksipalstaisen kortin vasemmalle palstalle. </a:t>
            </a:r>
          </a:p>
          <a:p>
            <a:pPr marL="171450" indent="-171450" algn="l">
              <a:buFont typeface="Arial" panose="020B0604020202020204" pitchFamily="34" charset="0"/>
              <a:buChar char="•"/>
            </a:pPr>
            <a:r>
              <a:rPr lang="fi-FI" sz="1100" b="0" i="0" u="none" strike="noStrike" kern="1200" baseline="0" dirty="0">
                <a:solidFill>
                  <a:schemeClr val="tx1"/>
                </a:solidFill>
                <a:latin typeface="+mn-lt"/>
                <a:ea typeface="+mn-ea"/>
                <a:cs typeface="+mn-cs"/>
              </a:rPr>
              <a:t>Kortin eri osioille on varattu omat tekstikentät, kuten </a:t>
            </a:r>
            <a:r>
              <a:rPr lang="fi-FI" sz="1100" b="0" i="1" u="none" strike="noStrike" kern="1200" baseline="0" dirty="0">
                <a:solidFill>
                  <a:schemeClr val="tx1"/>
                </a:solidFill>
                <a:latin typeface="+mn-lt"/>
                <a:ea typeface="+mn-ea"/>
                <a:cs typeface="+mn-cs"/>
              </a:rPr>
              <a:t>Lisätiedot ja –lähteet </a:t>
            </a:r>
            <a:r>
              <a:rPr lang="fi-FI" sz="1100" b="0" i="0" u="none" strike="noStrike" kern="1200" baseline="0" dirty="0">
                <a:solidFill>
                  <a:schemeClr val="tx1"/>
                </a:solidFill>
                <a:latin typeface="+mn-lt"/>
                <a:ea typeface="+mn-ea"/>
                <a:cs typeface="+mn-cs"/>
              </a:rPr>
              <a:t>ja </a:t>
            </a:r>
            <a:r>
              <a:rPr lang="fi-FI" sz="1100" b="0" i="1" u="none" strike="noStrike" kern="1200" baseline="0" dirty="0">
                <a:solidFill>
                  <a:schemeClr val="tx1"/>
                </a:solidFill>
                <a:latin typeface="+mn-lt"/>
                <a:ea typeface="+mn-ea"/>
                <a:cs typeface="+mn-cs"/>
              </a:rPr>
              <a:t>Helsingin ohjeet ja linjaukset</a:t>
            </a:r>
            <a:r>
              <a:rPr lang="fi-FI" sz="1100" b="0" i="0" u="none" strike="noStrike" kern="1200" baseline="0" dirty="0">
                <a:solidFill>
                  <a:schemeClr val="tx1"/>
                </a:solidFill>
                <a:latin typeface="+mn-lt"/>
                <a:ea typeface="+mn-ea"/>
                <a:cs typeface="+mn-cs"/>
              </a:rPr>
              <a:t>. Nämä löytyvät kuvatiedostojen lataustyökalun alapuolelta.</a:t>
            </a:r>
          </a:p>
          <a:p>
            <a:pPr marL="171450" indent="-171450" algn="l">
              <a:buFont typeface="Arial" panose="020B0604020202020204" pitchFamily="34" charset="0"/>
              <a:buChar char="•"/>
            </a:pPr>
            <a:r>
              <a:rPr lang="fi-FI" sz="1100" b="0" i="0" u="none" strike="noStrike" kern="1200" baseline="0" dirty="0">
                <a:solidFill>
                  <a:schemeClr val="tx1"/>
                </a:solidFill>
                <a:latin typeface="+mn-lt"/>
                <a:ea typeface="+mn-ea"/>
                <a:cs typeface="+mn-cs"/>
              </a:rPr>
              <a:t>Ingressi lisätään kohdassa </a:t>
            </a:r>
            <a:r>
              <a:rPr lang="fi-FI" sz="1100" b="0" i="1" u="none" strike="noStrike" kern="1200" baseline="0" dirty="0">
                <a:solidFill>
                  <a:schemeClr val="tx1"/>
                </a:solidFill>
                <a:latin typeface="+mn-lt"/>
                <a:ea typeface="+mn-ea"/>
                <a:cs typeface="+mn-cs"/>
              </a:rPr>
              <a:t>Ote</a:t>
            </a:r>
            <a:r>
              <a:rPr lang="fi-FI" sz="1100" b="0" i="0" u="none" strike="noStrike" kern="1200" baseline="0" dirty="0">
                <a:solidFill>
                  <a:schemeClr val="tx1"/>
                </a:solidFill>
                <a:latin typeface="+mn-lt"/>
                <a:ea typeface="+mn-ea"/>
                <a:cs typeface="+mn-cs"/>
              </a:rPr>
              <a:t>.</a:t>
            </a:r>
          </a:p>
          <a:p>
            <a:pPr marL="171450" indent="-171450" algn="l">
              <a:buFont typeface="Arial" panose="020B0604020202020204" pitchFamily="34" charset="0"/>
              <a:buChar char="•"/>
            </a:pPr>
            <a:r>
              <a:rPr lang="fi-FI" sz="1100" b="0" i="0" u="none" strike="noStrike" kern="1200" baseline="0" dirty="0">
                <a:solidFill>
                  <a:schemeClr val="tx1"/>
                </a:solidFill>
                <a:latin typeface="+mn-lt"/>
                <a:ea typeface="+mn-ea"/>
                <a:cs typeface="+mn-cs"/>
              </a:rPr>
              <a:t>Kortille lisätään aina kategoria eli aihealue, jonka alle kortti kuuluu. Ilman määritettyä kategoriaa kortti ei näy etusivun hakemistossa. Kategoriat lisätään editorinäkymän oikeasta laidasta. </a:t>
            </a:r>
          </a:p>
          <a:p>
            <a:pPr marL="171450" indent="-171450" algn="l">
              <a:buFont typeface="Arial" panose="020B0604020202020204" pitchFamily="34" charset="0"/>
              <a:buChar char="•"/>
            </a:pPr>
            <a:r>
              <a:rPr lang="fi-FI" sz="1100" b="0" i="0" u="none" strike="noStrike" kern="1200" baseline="0" dirty="0">
                <a:solidFill>
                  <a:schemeClr val="tx1"/>
                </a:solidFill>
                <a:latin typeface="+mn-lt"/>
                <a:ea typeface="+mn-ea"/>
                <a:cs typeface="+mn-cs"/>
              </a:rPr>
              <a:t>Jos haluat linkittää kortin toiseen kaupunkitilaohjeen korttiin, lisää yhteys sivun oikean laidan kohdassa </a:t>
            </a:r>
            <a:r>
              <a:rPr lang="fi-FI" sz="1100" b="0" i="1" u="none" strike="noStrike" kern="1200" baseline="0" dirty="0">
                <a:solidFill>
                  <a:schemeClr val="tx1"/>
                </a:solidFill>
                <a:latin typeface="+mn-lt"/>
                <a:ea typeface="+mn-ea"/>
                <a:cs typeface="+mn-cs"/>
              </a:rPr>
              <a:t>Liitetyt kortit</a:t>
            </a:r>
            <a:r>
              <a:rPr lang="fi-FI" sz="1100" b="0" i="0" u="none" strike="noStrike" kern="1200" baseline="0" dirty="0">
                <a:solidFill>
                  <a:schemeClr val="tx1"/>
                </a:solidFill>
                <a:latin typeface="+mn-lt"/>
                <a:ea typeface="+mn-ea"/>
                <a:cs typeface="+mn-cs"/>
              </a:rPr>
              <a:t>.</a:t>
            </a:r>
          </a:p>
          <a:p>
            <a:pPr marL="171450" indent="-171450" algn="l">
              <a:buFont typeface="Arial" panose="020B0604020202020204" pitchFamily="34" charset="0"/>
              <a:buChar char="•"/>
            </a:pPr>
            <a:endParaRPr lang="fi-FI" sz="1100" b="0" i="0" u="none" strike="noStrike" kern="1200" baseline="0" dirty="0">
              <a:solidFill>
                <a:schemeClr val="tx1"/>
              </a:solidFill>
              <a:latin typeface="+mn-lt"/>
              <a:ea typeface="+mn-ea"/>
              <a:cs typeface="+mn-cs"/>
            </a:endParaRPr>
          </a:p>
          <a:p>
            <a:pPr marL="0" indent="0" algn="l">
              <a:buFont typeface="Arial" panose="020B0604020202020204" pitchFamily="34" charset="0"/>
              <a:buNone/>
            </a:pPr>
            <a:r>
              <a:rPr lang="fi-FI" sz="1100" b="1" i="0" u="none" strike="noStrike" kern="1200" baseline="0" dirty="0">
                <a:solidFill>
                  <a:schemeClr val="tx1"/>
                </a:solidFill>
                <a:latin typeface="+mn-lt"/>
                <a:ea typeface="+mn-ea"/>
                <a:cs typeface="+mn-cs"/>
              </a:rPr>
              <a:t>Tekstin muotoilu</a:t>
            </a:r>
          </a:p>
          <a:p>
            <a:pPr algn="l"/>
            <a:endParaRPr lang="fi-FI" sz="1100" b="0" i="0" u="none" strike="noStrike" kern="1200" baseline="0" dirty="0">
              <a:solidFill>
                <a:schemeClr val="tx1"/>
              </a:solidFill>
              <a:latin typeface="+mn-lt"/>
              <a:ea typeface="+mn-ea"/>
              <a:cs typeface="+mn-cs"/>
            </a:endParaRP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b="0" i="0" u="none" strike="noStrike" kern="1200" baseline="0" dirty="0">
                <a:solidFill>
                  <a:schemeClr val="tx1"/>
                </a:solidFill>
                <a:latin typeface="+mn-lt"/>
                <a:ea typeface="+mn-ea"/>
                <a:cs typeface="+mn-cs"/>
              </a:rPr>
              <a:t>Tekstikentän näkymää voi vaihdella: </a:t>
            </a:r>
            <a:r>
              <a:rPr lang="fi-FI" sz="1100" b="0" i="1" u="none" strike="noStrike" kern="1200" baseline="0" dirty="0">
                <a:solidFill>
                  <a:schemeClr val="tx1"/>
                </a:solidFill>
                <a:latin typeface="+mn-lt"/>
                <a:ea typeface="+mn-ea"/>
                <a:cs typeface="+mn-cs"/>
              </a:rPr>
              <a:t>Graafinen</a:t>
            </a:r>
            <a:r>
              <a:rPr lang="fi-FI" sz="1100" b="0" i="0" u="none" strike="noStrike" kern="1200" baseline="0" dirty="0">
                <a:solidFill>
                  <a:schemeClr val="tx1"/>
                </a:solidFill>
                <a:latin typeface="+mn-lt"/>
                <a:ea typeface="+mn-ea"/>
                <a:cs typeface="+mn-cs"/>
              </a:rPr>
              <a:t> näyttää kaikki tekstin muotoilut ja </a:t>
            </a:r>
            <a:r>
              <a:rPr lang="fi-FI" sz="1100" b="0" i="1" u="none" strike="noStrike" kern="1200" baseline="0" dirty="0">
                <a:solidFill>
                  <a:schemeClr val="tx1"/>
                </a:solidFill>
                <a:latin typeface="+mn-lt"/>
                <a:ea typeface="+mn-ea"/>
                <a:cs typeface="+mn-cs"/>
              </a:rPr>
              <a:t>Teksti</a:t>
            </a:r>
            <a:r>
              <a:rPr lang="fi-FI" sz="1100" b="0" i="0" u="none" strike="noStrike" kern="1200" baseline="0" dirty="0">
                <a:solidFill>
                  <a:schemeClr val="tx1"/>
                </a:solidFill>
                <a:latin typeface="+mn-lt"/>
                <a:ea typeface="+mn-ea"/>
                <a:cs typeface="+mn-cs"/>
              </a:rPr>
              <a:t>-välilehti muotoilemattoman html-tekstin.</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b="0" i="0" u="none" strike="noStrike" kern="1200" baseline="0" dirty="0">
                <a:solidFill>
                  <a:schemeClr val="tx1"/>
                </a:solidFill>
                <a:latin typeface="+mn-lt"/>
                <a:ea typeface="+mn-ea"/>
                <a:cs typeface="+mn-cs"/>
              </a:rPr>
              <a:t>Lihavoi alaotsikot ja listojen otsikot.</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i-FI" sz="1100" b="0" i="0" u="none" strike="noStrike" kern="1200" baseline="0" dirty="0" err="1">
                <a:solidFill>
                  <a:schemeClr val="tx1"/>
                </a:solidFill>
                <a:latin typeface="+mn-lt"/>
                <a:ea typeface="+mn-ea"/>
                <a:cs typeface="+mn-cs"/>
              </a:rPr>
              <a:t>Bullet</a:t>
            </a:r>
            <a:r>
              <a:rPr lang="fi-FI" sz="1100" b="0" i="0" u="none" strike="noStrike" kern="1200" baseline="0" dirty="0">
                <a:solidFill>
                  <a:schemeClr val="tx1"/>
                </a:solidFill>
                <a:latin typeface="+mn-lt"/>
                <a:ea typeface="+mn-ea"/>
                <a:cs typeface="+mn-cs"/>
              </a:rPr>
              <a:t>-listat tehdään tekstieditorin </a:t>
            </a:r>
            <a:r>
              <a:rPr lang="fi-FI" sz="1100" b="0" i="1" u="none" strike="noStrike" kern="1200" baseline="0" dirty="0">
                <a:solidFill>
                  <a:schemeClr val="tx1"/>
                </a:solidFill>
                <a:latin typeface="+mn-lt"/>
                <a:ea typeface="+mn-ea"/>
                <a:cs typeface="+mn-cs"/>
              </a:rPr>
              <a:t>Järjestämätön lista </a:t>
            </a:r>
            <a:r>
              <a:rPr lang="fi-FI" sz="1100" b="0" i="0" u="none" strike="noStrike" kern="1200" baseline="0" dirty="0">
                <a:solidFill>
                  <a:schemeClr val="tx1"/>
                </a:solidFill>
                <a:latin typeface="+mn-lt"/>
                <a:ea typeface="+mn-ea"/>
                <a:cs typeface="+mn-cs"/>
              </a:rPr>
              <a:t>-työkalulla</a:t>
            </a:r>
          </a:p>
          <a:p>
            <a:pPr marL="0" indent="0" algn="l">
              <a:buFont typeface="Arial" panose="020B0604020202020204" pitchFamily="34" charset="0"/>
              <a:buNone/>
            </a:pPr>
            <a:endParaRPr lang="fi-FI" sz="1100" b="0" i="0" u="none" strike="noStrike" kern="1200" baseline="0" dirty="0">
              <a:solidFill>
                <a:schemeClr val="tx1"/>
              </a:solidFill>
              <a:latin typeface="+mn-lt"/>
              <a:ea typeface="+mn-ea"/>
              <a:cs typeface="+mn-cs"/>
            </a:endParaRPr>
          </a:p>
        </p:txBody>
      </p:sp>
      <p:sp>
        <p:nvSpPr>
          <p:cNvPr id="14" name="TextBox 13">
            <a:extLst>
              <a:ext uri="{FF2B5EF4-FFF2-40B4-BE49-F238E27FC236}">
                <a16:creationId xmlns:a16="http://schemas.microsoft.com/office/drawing/2014/main" id="{05A4FB1C-11A6-42B5-92D2-B2568C505747}"/>
              </a:ext>
            </a:extLst>
          </p:cNvPr>
          <p:cNvSpPr txBox="1"/>
          <p:nvPr userDrawn="1"/>
        </p:nvSpPr>
        <p:spPr>
          <a:xfrm>
            <a:off x="3427145" y="2255033"/>
            <a:ext cx="3125098" cy="7201972"/>
          </a:xfrm>
          <a:prstGeom prst="rect">
            <a:avLst/>
          </a:prstGeom>
          <a:noFill/>
        </p:spPr>
        <p:txBody>
          <a:bodyPr wrap="square" rtlCol="0">
            <a:spAutoFit/>
          </a:bodyPr>
          <a:lstStyle/>
          <a:p>
            <a:pPr marL="0" indent="0" algn="l">
              <a:buFont typeface="Arial" panose="020B0604020202020204" pitchFamily="34" charset="0"/>
              <a:buNone/>
            </a:pPr>
            <a:r>
              <a:rPr lang="fi-FI" sz="1100" b="1" i="0" u="none" strike="noStrike" kern="1200" baseline="0" dirty="0">
                <a:solidFill>
                  <a:schemeClr val="tx1"/>
                </a:solidFill>
                <a:latin typeface="+mn-lt"/>
                <a:ea typeface="+mn-ea"/>
                <a:cs typeface="+mn-cs"/>
              </a:rPr>
              <a:t>Kuvien lisääminen</a:t>
            </a:r>
          </a:p>
          <a:p>
            <a:pPr marL="0" indent="0" algn="l">
              <a:buFont typeface="Arial" panose="020B0604020202020204" pitchFamily="34" charset="0"/>
              <a:buNone/>
            </a:pPr>
            <a:endParaRPr lang="fi-FI" sz="1100" b="1" i="0" u="none" strike="noStrike" kern="1200" baseline="0" dirty="0">
              <a:solidFill>
                <a:schemeClr val="tx1"/>
              </a:solidFill>
              <a:latin typeface="+mn-lt"/>
              <a:ea typeface="+mn-ea"/>
              <a:cs typeface="+mn-cs"/>
            </a:endParaRPr>
          </a:p>
          <a:p>
            <a:pPr marL="171450" indent="-171450" algn="l">
              <a:buFont typeface="Arial" panose="020B0604020202020204" pitchFamily="34" charset="0"/>
              <a:buChar char="•"/>
            </a:pPr>
            <a:r>
              <a:rPr lang="fi-FI" sz="1100" b="0" i="0" u="none" strike="noStrike" kern="1200" baseline="0" dirty="0">
                <a:solidFill>
                  <a:schemeClr val="tx1"/>
                </a:solidFill>
                <a:latin typeface="+mn-lt"/>
                <a:ea typeface="+mn-ea"/>
                <a:cs typeface="+mn-cs"/>
              </a:rPr>
              <a:t>Kuvat  ladataan korttiin </a:t>
            </a:r>
            <a:r>
              <a:rPr lang="fi-FI" sz="1100" b="0" i="1" u="none" strike="noStrike" kern="1200" baseline="0" dirty="0">
                <a:solidFill>
                  <a:schemeClr val="tx1"/>
                </a:solidFill>
                <a:latin typeface="+mn-lt"/>
                <a:ea typeface="+mn-ea"/>
                <a:cs typeface="+mn-cs"/>
              </a:rPr>
              <a:t>Kuvatiedostot</a:t>
            </a:r>
            <a:r>
              <a:rPr lang="fi-FI" sz="1100" b="0" i="0" u="none" strike="noStrike" kern="1200" baseline="0" dirty="0">
                <a:solidFill>
                  <a:schemeClr val="tx1"/>
                </a:solidFill>
                <a:latin typeface="+mn-lt"/>
                <a:ea typeface="+mn-ea"/>
                <a:cs typeface="+mn-cs"/>
              </a:rPr>
              <a:t>-työkalun </a:t>
            </a:r>
            <a:r>
              <a:rPr lang="fi-FI" sz="1100" b="0" i="1" u="none" strike="noStrike" kern="1200" baseline="0" dirty="0">
                <a:solidFill>
                  <a:schemeClr val="tx1"/>
                </a:solidFill>
                <a:latin typeface="+mn-lt"/>
                <a:ea typeface="+mn-ea"/>
                <a:cs typeface="+mn-cs"/>
              </a:rPr>
              <a:t>Lisää tai lataa kuva </a:t>
            </a:r>
            <a:r>
              <a:rPr lang="fi-FI" sz="1100" b="0" i="0" u="none" strike="noStrike" kern="1200" baseline="0" dirty="0">
                <a:solidFill>
                  <a:schemeClr val="tx1"/>
                </a:solidFill>
                <a:latin typeface="+mn-lt"/>
                <a:ea typeface="+mn-ea"/>
                <a:cs typeface="+mn-cs"/>
              </a:rPr>
              <a:t>–toiminnolla. Työkalu sijaitsee ensimmäisen tekstikentän alapuolella. </a:t>
            </a:r>
          </a:p>
          <a:p>
            <a:pPr marL="171450" indent="-171450" algn="l">
              <a:buFont typeface="Arial" panose="020B0604020202020204" pitchFamily="34" charset="0"/>
              <a:buChar char="•"/>
            </a:pPr>
            <a:r>
              <a:rPr lang="fi-FI" sz="1100" b="0" i="0" u="none" strike="noStrike" kern="1200" baseline="0" dirty="0">
                <a:solidFill>
                  <a:schemeClr val="tx1"/>
                </a:solidFill>
                <a:latin typeface="+mn-lt"/>
                <a:ea typeface="+mn-ea"/>
                <a:cs typeface="+mn-cs"/>
              </a:rPr>
              <a:t>Kortin pääkuva sijaitsee sivun ylälaidassa. Muut kuvat sijoittuvat oikeanpuoleiseen kuvapalstaan. Kuvateksti kirjoitetaan ladatun kuvatiedoston alle Kuvateksti-kenttään. </a:t>
            </a:r>
          </a:p>
          <a:p>
            <a:pPr marL="171450" indent="-171450" algn="l">
              <a:buFont typeface="Arial" panose="020B0604020202020204" pitchFamily="34" charset="0"/>
              <a:buChar char="•"/>
            </a:pPr>
            <a:r>
              <a:rPr lang="fi-FI" sz="1100" b="0" i="0" u="none" strike="noStrike" kern="1200" baseline="0" dirty="0">
                <a:solidFill>
                  <a:schemeClr val="tx1"/>
                </a:solidFill>
                <a:latin typeface="+mn-lt"/>
                <a:ea typeface="+mn-ea"/>
                <a:cs typeface="+mn-cs"/>
              </a:rPr>
              <a:t>Mikäli kuva halutaan esittää kortin pääkuvana, klikataan kohdassa </a:t>
            </a:r>
            <a:r>
              <a:rPr lang="fi-FI" sz="1100" b="0" i="1" u="none" strike="noStrike" kern="1200" baseline="0" dirty="0">
                <a:solidFill>
                  <a:schemeClr val="tx1"/>
                </a:solidFill>
                <a:latin typeface="+mn-lt"/>
                <a:ea typeface="+mn-ea"/>
                <a:cs typeface="+mn-cs"/>
              </a:rPr>
              <a:t>Sijainti</a:t>
            </a:r>
            <a:r>
              <a:rPr lang="fi-FI" sz="1100" b="0" i="0" u="none" strike="noStrike" kern="1200" baseline="0" dirty="0">
                <a:solidFill>
                  <a:schemeClr val="tx1"/>
                </a:solidFill>
                <a:latin typeface="+mn-lt"/>
                <a:ea typeface="+mn-ea"/>
                <a:cs typeface="+mn-cs"/>
              </a:rPr>
              <a:t> painiketta </a:t>
            </a:r>
            <a:r>
              <a:rPr lang="fi-FI" sz="1100" b="0" i="1" u="none" strike="noStrike" kern="1200" baseline="0" dirty="0">
                <a:solidFill>
                  <a:schemeClr val="tx1"/>
                </a:solidFill>
                <a:latin typeface="+mn-lt"/>
                <a:ea typeface="+mn-ea"/>
                <a:cs typeface="+mn-cs"/>
              </a:rPr>
              <a:t>Pääkuva. </a:t>
            </a:r>
            <a:r>
              <a:rPr lang="fi-FI" sz="1100" b="0" i="0" u="none" strike="noStrike" kern="1200" baseline="0" dirty="0">
                <a:solidFill>
                  <a:schemeClr val="tx1"/>
                </a:solidFill>
                <a:latin typeface="+mn-lt"/>
                <a:ea typeface="+mn-ea"/>
                <a:cs typeface="+mn-cs"/>
              </a:rPr>
              <a:t>Jos kuvan halutaan näkyvän kortin oikealla palstalla, valitaan </a:t>
            </a:r>
            <a:r>
              <a:rPr lang="fi-FI" sz="1100" b="0" i="1" u="none" strike="noStrike" kern="1200" baseline="0" dirty="0">
                <a:solidFill>
                  <a:schemeClr val="tx1"/>
                </a:solidFill>
                <a:latin typeface="+mn-lt"/>
                <a:ea typeface="+mn-ea"/>
                <a:cs typeface="+mn-cs"/>
              </a:rPr>
              <a:t>Kuvapalsta</a:t>
            </a:r>
            <a:r>
              <a:rPr lang="fi-FI" sz="1100" b="0" i="0" u="none" strike="noStrike" kern="1200" baseline="0" dirty="0">
                <a:solidFill>
                  <a:schemeClr val="tx1"/>
                </a:solidFill>
                <a:latin typeface="+mn-lt"/>
                <a:ea typeface="+mn-ea"/>
                <a:cs typeface="+mn-cs"/>
              </a:rPr>
              <a:t>. Kuvat järjestyvät palstaan siinä järjestyksessä, jossa ne ladataan editoriin, mutta niiden järjestystä voi vaihtaa työkalun vasemman alakulman nuolinäppäimillä.</a:t>
            </a:r>
            <a:endParaRPr lang="fi-FI" sz="1100" b="0" i="1" u="none" strike="noStrike" kern="1200" baseline="0" dirty="0">
              <a:solidFill>
                <a:schemeClr val="tx1"/>
              </a:solidFill>
              <a:latin typeface="+mn-lt"/>
              <a:ea typeface="+mn-ea"/>
              <a:cs typeface="+mn-cs"/>
            </a:endParaRPr>
          </a:p>
          <a:p>
            <a:pPr algn="l"/>
            <a:endParaRPr lang="fi-FI" sz="1100" b="0" i="0" u="none" strike="noStrike" kern="1200" baseline="0" dirty="0">
              <a:solidFill>
                <a:schemeClr val="tx1"/>
              </a:solidFill>
              <a:latin typeface="+mn-lt"/>
              <a:ea typeface="+mn-ea"/>
              <a:cs typeface="+mn-cs"/>
            </a:endParaRPr>
          </a:p>
          <a:p>
            <a:pPr algn="l"/>
            <a:r>
              <a:rPr lang="fi-FI" sz="1100" b="1" i="0" u="none" strike="noStrike" kern="1200" baseline="0" dirty="0">
                <a:solidFill>
                  <a:schemeClr val="tx1"/>
                </a:solidFill>
                <a:latin typeface="+mn-lt"/>
                <a:ea typeface="+mn-ea"/>
                <a:cs typeface="+mn-cs"/>
              </a:rPr>
              <a:t>Kortin julkaisu</a:t>
            </a:r>
          </a:p>
          <a:p>
            <a:pPr algn="l"/>
            <a:endParaRPr lang="fi-FI" sz="1100" b="0" i="0" u="none" strike="noStrike" kern="1200" baseline="0" dirty="0">
              <a:solidFill>
                <a:schemeClr val="tx1"/>
              </a:solidFill>
              <a:latin typeface="+mn-lt"/>
              <a:ea typeface="+mn-ea"/>
              <a:cs typeface="+mn-cs"/>
            </a:endParaRPr>
          </a:p>
          <a:p>
            <a:pPr marL="171450" indent="-171450" algn="l">
              <a:buFont typeface="Arial" panose="020B0604020202020204" pitchFamily="34" charset="0"/>
              <a:buChar char="•"/>
            </a:pPr>
            <a:r>
              <a:rPr lang="fi-FI" sz="1100" b="0" i="0" u="none" strike="noStrike" kern="1200" baseline="0" dirty="0">
                <a:solidFill>
                  <a:schemeClr val="tx1"/>
                </a:solidFill>
                <a:latin typeface="+mn-lt"/>
                <a:ea typeface="+mn-ea"/>
                <a:cs typeface="+mn-cs"/>
              </a:rPr>
              <a:t>Voit esikatsella tekemiäsi muutoksia editorinäkymän oikean yläkulman </a:t>
            </a:r>
            <a:r>
              <a:rPr lang="fi-FI" sz="1100" b="0" i="1" u="none" strike="noStrike" kern="1200" baseline="0" dirty="0">
                <a:solidFill>
                  <a:schemeClr val="tx1"/>
                </a:solidFill>
                <a:latin typeface="+mn-lt"/>
                <a:ea typeface="+mn-ea"/>
                <a:cs typeface="+mn-cs"/>
              </a:rPr>
              <a:t>Esikatsele</a:t>
            </a:r>
            <a:r>
              <a:rPr lang="fi-FI" sz="1100" b="0" i="0" u="none" strike="noStrike" kern="1200" baseline="0" dirty="0">
                <a:solidFill>
                  <a:schemeClr val="tx1"/>
                </a:solidFill>
                <a:latin typeface="+mn-lt"/>
                <a:ea typeface="+mn-ea"/>
                <a:cs typeface="+mn-cs"/>
              </a:rPr>
              <a:t>-painikkeesta</a:t>
            </a:r>
          </a:p>
          <a:p>
            <a:pPr marL="171450" indent="-171450" algn="l">
              <a:buFont typeface="Arial" panose="020B0604020202020204" pitchFamily="34" charset="0"/>
              <a:buChar char="•"/>
            </a:pPr>
            <a:r>
              <a:rPr lang="fi-FI" sz="1100" b="0" i="0" u="none" strike="noStrike" kern="1200" baseline="0" dirty="0">
                <a:solidFill>
                  <a:schemeClr val="tx1"/>
                </a:solidFill>
                <a:latin typeface="+mn-lt"/>
                <a:ea typeface="+mn-ea"/>
                <a:cs typeface="+mn-cs"/>
              </a:rPr>
              <a:t>Kun kortti on valmis, klikkaa sinistä </a:t>
            </a:r>
            <a:r>
              <a:rPr lang="fi-FI" sz="1100" b="0" i="1" u="none" strike="noStrike" kern="1200" baseline="0" dirty="0">
                <a:solidFill>
                  <a:schemeClr val="tx1"/>
                </a:solidFill>
                <a:latin typeface="+mn-lt"/>
                <a:ea typeface="+mn-ea"/>
                <a:cs typeface="+mn-cs"/>
              </a:rPr>
              <a:t>Julkaise</a:t>
            </a:r>
            <a:r>
              <a:rPr lang="fi-FI" sz="1100" b="0" i="0" u="none" strike="noStrike" kern="1200" baseline="0" dirty="0">
                <a:solidFill>
                  <a:schemeClr val="tx1"/>
                </a:solidFill>
                <a:latin typeface="+mn-lt"/>
                <a:ea typeface="+mn-ea"/>
                <a:cs typeface="+mn-cs"/>
              </a:rPr>
              <a:t>-painiketta, jos haluat julkaista kortin heti.</a:t>
            </a:r>
          </a:p>
          <a:p>
            <a:pPr marL="171450" indent="-171450" algn="l">
              <a:buFont typeface="Arial" panose="020B0604020202020204" pitchFamily="34" charset="0"/>
              <a:buChar char="•"/>
            </a:pPr>
            <a:r>
              <a:rPr lang="fi-FI" sz="1100" b="0" i="0" u="none" strike="noStrike" kern="1200" baseline="0" dirty="0">
                <a:solidFill>
                  <a:schemeClr val="tx1"/>
                </a:solidFill>
                <a:latin typeface="+mn-lt"/>
                <a:ea typeface="+mn-ea"/>
                <a:cs typeface="+mn-cs"/>
              </a:rPr>
              <a:t>Voit myös klikata kohtaa </a:t>
            </a:r>
            <a:r>
              <a:rPr lang="fi-FI" sz="1100" b="0" i="1" u="none" strike="noStrike" kern="1200" baseline="0" dirty="0">
                <a:solidFill>
                  <a:schemeClr val="tx1"/>
                </a:solidFill>
                <a:latin typeface="+mn-lt"/>
                <a:ea typeface="+mn-ea"/>
                <a:cs typeface="+mn-cs"/>
              </a:rPr>
              <a:t>Tallenna luonnos</a:t>
            </a:r>
            <a:r>
              <a:rPr lang="fi-FI" sz="1100" b="0" i="0" u="none" strike="noStrike" kern="1200" baseline="0" dirty="0">
                <a:solidFill>
                  <a:schemeClr val="tx1"/>
                </a:solidFill>
                <a:latin typeface="+mn-lt"/>
                <a:ea typeface="+mn-ea"/>
                <a:cs typeface="+mn-cs"/>
              </a:rPr>
              <a:t>, mikäli haluat julkaista kortin myöhemmin.</a:t>
            </a:r>
          </a:p>
          <a:p>
            <a:pPr marL="171450" indent="-171450" algn="l">
              <a:buFont typeface="Arial" panose="020B0604020202020204" pitchFamily="34" charset="0"/>
              <a:buChar char="•"/>
            </a:pPr>
            <a:r>
              <a:rPr lang="fi-FI" sz="1100" b="0" i="0" u="none" strike="noStrike" kern="1200" baseline="0" dirty="0">
                <a:solidFill>
                  <a:schemeClr val="tx1"/>
                </a:solidFill>
                <a:latin typeface="+mn-lt"/>
                <a:ea typeface="+mn-ea"/>
                <a:cs typeface="+mn-cs"/>
              </a:rPr>
              <a:t>Korttia kannattaa tallentaa luonnosvaiheessa tasaisin väliajoin, jotta vältytään  tehtyjen muutosten katoamiselta virhetilanteissa.</a:t>
            </a:r>
          </a:p>
          <a:p>
            <a:pPr marL="171450" indent="-171450" algn="l">
              <a:buFont typeface="Arial" panose="020B0604020202020204" pitchFamily="34" charset="0"/>
              <a:buChar char="•"/>
            </a:pPr>
            <a:endParaRPr lang="fi-FI" sz="1100" b="0" i="0" u="none" strike="noStrike" kern="1200" baseline="0" dirty="0">
              <a:solidFill>
                <a:schemeClr val="tx1"/>
              </a:solidFill>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fi-FI" sz="1100" b="1" i="0" u="none" strike="noStrike" kern="1200" baseline="0" dirty="0">
                <a:solidFill>
                  <a:schemeClr val="tx1"/>
                </a:solidFill>
                <a:latin typeface="+mn-lt"/>
                <a:ea typeface="+mn-ea"/>
                <a:cs typeface="+mn-cs"/>
              </a:rPr>
              <a:t>Korttien päivitys</a:t>
            </a:r>
          </a:p>
          <a:p>
            <a:pPr marL="0" indent="0" algn="l">
              <a:buFont typeface="Arial" panose="020B0604020202020204" pitchFamily="34" charset="0"/>
              <a:buNone/>
            </a:pPr>
            <a:endParaRPr lang="fi-FI" sz="1100" b="0" i="0" u="none" strike="noStrike" kern="1200" baseline="0" dirty="0">
              <a:solidFill>
                <a:schemeClr val="tx1"/>
              </a:solidFill>
              <a:latin typeface="+mn-lt"/>
              <a:ea typeface="+mn-ea"/>
              <a:cs typeface="+mn-cs"/>
            </a:endParaRPr>
          </a:p>
          <a:p>
            <a:pPr marL="171450" indent="-171450" algn="l">
              <a:buFont typeface="Arial" panose="020B0604020202020204" pitchFamily="34" charset="0"/>
              <a:buChar char="•"/>
            </a:pPr>
            <a:r>
              <a:rPr lang="fi-FI" sz="1100" b="0" i="0" u="none" strike="noStrike" kern="1200" baseline="0" dirty="0">
                <a:solidFill>
                  <a:schemeClr val="tx1"/>
                </a:solidFill>
                <a:latin typeface="+mn-lt"/>
                <a:ea typeface="+mn-ea"/>
                <a:cs typeface="+mn-cs"/>
              </a:rPr>
              <a:t>Jo julkaistuun korttiin tehdyt muutokset näkyvät kortissa vasta sinisen </a:t>
            </a:r>
            <a:r>
              <a:rPr lang="fi-FI" sz="1100" b="0" i="1" u="none" strike="noStrike" kern="1200" baseline="0" dirty="0">
                <a:solidFill>
                  <a:schemeClr val="tx1"/>
                </a:solidFill>
                <a:latin typeface="+mn-lt"/>
                <a:ea typeface="+mn-ea"/>
                <a:cs typeface="+mn-cs"/>
              </a:rPr>
              <a:t>Päivitä</a:t>
            </a:r>
            <a:r>
              <a:rPr lang="fi-FI" sz="1100" b="0" i="0" u="none" strike="noStrike" kern="1200" baseline="0" dirty="0">
                <a:solidFill>
                  <a:schemeClr val="tx1"/>
                </a:solidFill>
                <a:latin typeface="+mn-lt"/>
                <a:ea typeface="+mn-ea"/>
                <a:cs typeface="+mn-cs"/>
              </a:rPr>
              <a:t>-painikkeen klikkaamisen jälkeen.</a:t>
            </a:r>
          </a:p>
          <a:p>
            <a:pPr marL="171450" indent="-171450" algn="l">
              <a:buFont typeface="Arial" panose="020B0604020202020204" pitchFamily="34" charset="0"/>
              <a:buChar char="•"/>
            </a:pPr>
            <a:r>
              <a:rPr lang="fi-FI" sz="1100" b="0" i="0" u="none" strike="noStrike" kern="1200" baseline="0" dirty="0">
                <a:solidFill>
                  <a:schemeClr val="tx1"/>
                </a:solidFill>
                <a:latin typeface="+mn-lt"/>
                <a:ea typeface="+mn-ea"/>
                <a:cs typeface="+mn-cs"/>
              </a:rPr>
              <a:t>Muista painaa </a:t>
            </a:r>
            <a:r>
              <a:rPr lang="fi-FI" sz="1100" b="0" i="1" u="none" strike="noStrike" kern="1200" baseline="0" dirty="0">
                <a:solidFill>
                  <a:schemeClr val="tx1"/>
                </a:solidFill>
                <a:latin typeface="+mn-lt"/>
                <a:ea typeface="+mn-ea"/>
                <a:cs typeface="+mn-cs"/>
              </a:rPr>
              <a:t>Päivitä</a:t>
            </a:r>
            <a:r>
              <a:rPr lang="fi-FI" sz="1100" b="0" i="0" u="none" strike="noStrike" kern="1200" baseline="0" dirty="0">
                <a:solidFill>
                  <a:schemeClr val="tx1"/>
                </a:solidFill>
                <a:latin typeface="+mn-lt"/>
                <a:ea typeface="+mn-ea"/>
                <a:cs typeface="+mn-cs"/>
              </a:rPr>
              <a:t>-painiketta tarpeeksi usein työskennellessäsi. Näin vältyt  tekemiesi muutosten katoamiselta virhetilanteissa</a:t>
            </a:r>
          </a:p>
        </p:txBody>
      </p:sp>
    </p:spTree>
    <p:extLst>
      <p:ext uri="{BB962C8B-B14F-4D97-AF65-F5344CB8AC3E}">
        <p14:creationId xmlns:p14="http://schemas.microsoft.com/office/powerpoint/2010/main" val="33885076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1BD7831D-CEF5-4A09-BB9E-D4EEA2F2316D}" type="datetimeFigureOut">
              <a:rPr lang="fi-FI" smtClean="0"/>
              <a:t>21.12.2018</a:t>
            </a:fld>
            <a:endParaRPr lang="fi-FI"/>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i-FI"/>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CDEB8199-D2B3-4A2A-A719-E56BB974D0EB}" type="slidenum">
              <a:rPr lang="fi-FI" smtClean="0"/>
              <a:t>‹#›</a:t>
            </a:fld>
            <a:endParaRPr lang="fi-FI"/>
          </a:p>
        </p:txBody>
      </p:sp>
    </p:spTree>
    <p:extLst>
      <p:ext uri="{BB962C8B-B14F-4D97-AF65-F5344CB8AC3E}">
        <p14:creationId xmlns:p14="http://schemas.microsoft.com/office/powerpoint/2010/main" val="4059200668"/>
      </p:ext>
    </p:extLst>
  </p:cSld>
  <p:clrMap bg1="lt1" tx1="dk1" bg2="lt2" tx2="dk2" accent1="accent1" accent2="accent2" accent3="accent3" accent4="accent4" accent5="accent5" accent6="accent6" hlink="hlink" folHlink="folHlink"/>
  <p:sldLayoutIdLst>
    <p:sldLayoutId id="2147483664" r:id="rId1"/>
    <p:sldLayoutId id="2147483666" r:id="rId2"/>
    <p:sldLayoutId id="2147483667" r:id="rId3"/>
    <p:sldLayoutId id="2147483668" r:id="rId4"/>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14E06D4D-1C5D-4F8F-A1DD-EFB4E4C32C63}"/>
              </a:ext>
            </a:extLst>
          </p:cNvPr>
          <p:cNvSpPr>
            <a:spLocks noGrp="1"/>
          </p:cNvSpPr>
          <p:nvPr>
            <p:ph type="title"/>
          </p:nvPr>
        </p:nvSpPr>
        <p:spPr/>
        <p:txBody>
          <a:bodyPr/>
          <a:lstStyle/>
          <a:p>
            <a:r>
              <a:rPr lang="fi-FI" dirty="0"/>
              <a:t>Otsikko</a:t>
            </a:r>
          </a:p>
        </p:txBody>
      </p:sp>
      <p:sp>
        <p:nvSpPr>
          <p:cNvPr id="25" name="Picture Placeholder 24">
            <a:extLst>
              <a:ext uri="{FF2B5EF4-FFF2-40B4-BE49-F238E27FC236}">
                <a16:creationId xmlns:a16="http://schemas.microsoft.com/office/drawing/2014/main" id="{9CF10591-EEDB-4876-997A-3E1D300F5DFC}"/>
              </a:ext>
            </a:extLst>
          </p:cNvPr>
          <p:cNvSpPr>
            <a:spLocks noGrp="1"/>
          </p:cNvSpPr>
          <p:nvPr>
            <p:ph type="pic" sz="quarter" idx="13"/>
          </p:nvPr>
        </p:nvSpPr>
        <p:spPr/>
      </p:sp>
      <p:sp>
        <p:nvSpPr>
          <p:cNvPr id="12" name="Text Placeholder 11">
            <a:extLst>
              <a:ext uri="{FF2B5EF4-FFF2-40B4-BE49-F238E27FC236}">
                <a16:creationId xmlns:a16="http://schemas.microsoft.com/office/drawing/2014/main" id="{03A0B198-B3F5-48EA-9289-7C4BB83BCB98}"/>
              </a:ext>
            </a:extLst>
          </p:cNvPr>
          <p:cNvSpPr>
            <a:spLocks noGrp="1"/>
          </p:cNvSpPr>
          <p:nvPr>
            <p:ph type="body" sz="quarter" idx="14"/>
          </p:nvPr>
        </p:nvSpPr>
        <p:spPr/>
        <p:txBody>
          <a:bodyPr/>
          <a:lstStyle/>
          <a:p>
            <a:r>
              <a:rPr lang="fi-FI"/>
              <a:t>Ingressiin kirjoitetaan </a:t>
            </a:r>
            <a:r>
              <a:rPr lang="fi-FI" dirty="0"/>
              <a:t>kortin sisältö tiivistettynä. </a:t>
            </a:r>
          </a:p>
          <a:p>
            <a:endParaRPr lang="fi-FI" dirty="0"/>
          </a:p>
        </p:txBody>
      </p:sp>
      <p:sp>
        <p:nvSpPr>
          <p:cNvPr id="14" name="Text Placeholder 13">
            <a:extLst>
              <a:ext uri="{FF2B5EF4-FFF2-40B4-BE49-F238E27FC236}">
                <a16:creationId xmlns:a16="http://schemas.microsoft.com/office/drawing/2014/main" id="{20A5C6B8-1543-4FF0-A117-B85458D6CC94}"/>
              </a:ext>
            </a:extLst>
          </p:cNvPr>
          <p:cNvSpPr>
            <a:spLocks noGrp="1"/>
          </p:cNvSpPr>
          <p:nvPr>
            <p:ph type="body" sz="quarter" idx="15"/>
          </p:nvPr>
        </p:nvSpPr>
        <p:spPr/>
        <p:txBody>
          <a:bodyPr>
            <a:normAutofit/>
          </a:bodyPr>
          <a:lstStyle/>
          <a:p>
            <a:r>
              <a:rPr lang="fi-FI" dirty="0"/>
              <a:t>Käytä napakkaa, selkeää ja virheetöntä kieltä. Pyri lyhyisiin ja loogisiin lauserakenteisiin. Lihavoi alaotsikot. </a:t>
            </a:r>
          </a:p>
        </p:txBody>
      </p:sp>
      <p:sp>
        <p:nvSpPr>
          <p:cNvPr id="26" name="Picture Placeholder 25">
            <a:extLst>
              <a:ext uri="{FF2B5EF4-FFF2-40B4-BE49-F238E27FC236}">
                <a16:creationId xmlns:a16="http://schemas.microsoft.com/office/drawing/2014/main" id="{CF96DBE3-9075-4DAA-B2A1-3B2BA969715E}"/>
              </a:ext>
            </a:extLst>
          </p:cNvPr>
          <p:cNvSpPr>
            <a:spLocks noGrp="1"/>
          </p:cNvSpPr>
          <p:nvPr>
            <p:ph type="pic" sz="quarter" idx="16"/>
          </p:nvPr>
        </p:nvSpPr>
        <p:spPr/>
      </p:sp>
      <p:sp>
        <p:nvSpPr>
          <p:cNvPr id="22" name="Text Placeholder 21">
            <a:extLst>
              <a:ext uri="{FF2B5EF4-FFF2-40B4-BE49-F238E27FC236}">
                <a16:creationId xmlns:a16="http://schemas.microsoft.com/office/drawing/2014/main" id="{76387AFB-B9C2-4EB2-A6D0-F7BE7E1217B4}"/>
              </a:ext>
            </a:extLst>
          </p:cNvPr>
          <p:cNvSpPr>
            <a:spLocks noGrp="1"/>
          </p:cNvSpPr>
          <p:nvPr>
            <p:ph type="body" sz="quarter" idx="17"/>
          </p:nvPr>
        </p:nvSpPr>
        <p:spPr/>
        <p:txBody>
          <a:bodyPr/>
          <a:lstStyle/>
          <a:p>
            <a:r>
              <a:rPr lang="fi-FI" dirty="0">
                <a:solidFill>
                  <a:srgbClr val="212121"/>
                </a:solidFill>
                <a:latin typeface="Arial" panose="020B0604020202020204" pitchFamily="34" charset="0"/>
                <a:ea typeface="Times New Roman" panose="02020603050405020304" pitchFamily="18" charset="0"/>
                <a:cs typeface="Times New Roman" panose="02020603050405020304" pitchFamily="18" charset="0"/>
              </a:rPr>
              <a:t>Kuviin merkitään aina kuvaajan nimi. Kuviin suositellaan tiiviin ja informatiivisen kuvatekstin laatimista, jotta kuvan ja sen kontekstin ymmärtäminen olisi mahdollisimman helppoa.</a:t>
            </a:r>
            <a:endParaRPr lang="fi-FI" dirty="0"/>
          </a:p>
          <a:p>
            <a:endParaRPr lang="fi-FI" dirty="0"/>
          </a:p>
        </p:txBody>
      </p:sp>
      <p:sp>
        <p:nvSpPr>
          <p:cNvPr id="27" name="Text Placeholder 26">
            <a:extLst>
              <a:ext uri="{FF2B5EF4-FFF2-40B4-BE49-F238E27FC236}">
                <a16:creationId xmlns:a16="http://schemas.microsoft.com/office/drawing/2014/main" id="{61FBE77B-0BE3-4B1A-944C-A5C4AF76F596}"/>
              </a:ext>
            </a:extLst>
          </p:cNvPr>
          <p:cNvSpPr>
            <a:spLocks noGrp="1"/>
          </p:cNvSpPr>
          <p:nvPr>
            <p:ph type="body" sz="quarter" idx="18"/>
          </p:nvPr>
        </p:nvSpPr>
        <p:spPr/>
        <p:txBody>
          <a:bodyPr/>
          <a:lstStyle/>
          <a:p>
            <a:r>
              <a:rPr lang="fi-FI" dirty="0">
                <a:solidFill>
                  <a:srgbClr val="212121"/>
                </a:solidFill>
                <a:latin typeface="Arial" panose="020B0604020202020204" pitchFamily="34" charset="0"/>
                <a:ea typeface="Times New Roman" panose="02020603050405020304" pitchFamily="18" charset="0"/>
                <a:cs typeface="Times New Roman" panose="02020603050405020304" pitchFamily="18" charset="0"/>
              </a:rPr>
              <a:t>Kuviin merkitään aina kuvaajan nimi. Kuviin suositellaan tiiviin ja informatiivisen kuvatekstin laatimista, jotta kuvan ja sen kontekstin ymmärtäminen olisi mahdollisimman helppoa.</a:t>
            </a:r>
            <a:endParaRPr lang="fi-FI" dirty="0"/>
          </a:p>
          <a:p>
            <a:endParaRPr lang="fi-FI" dirty="0"/>
          </a:p>
          <a:p>
            <a:endParaRPr lang="fi-FI" dirty="0"/>
          </a:p>
        </p:txBody>
      </p:sp>
      <p:grpSp>
        <p:nvGrpSpPr>
          <p:cNvPr id="2" name="Group 1">
            <a:extLst>
              <a:ext uri="{FF2B5EF4-FFF2-40B4-BE49-F238E27FC236}">
                <a16:creationId xmlns:a16="http://schemas.microsoft.com/office/drawing/2014/main" id="{3DCDF263-808A-47DC-9D27-ACC340713F5B}"/>
              </a:ext>
            </a:extLst>
          </p:cNvPr>
          <p:cNvGrpSpPr/>
          <p:nvPr/>
        </p:nvGrpSpPr>
        <p:grpSpPr>
          <a:xfrm>
            <a:off x="3386137" y="5706403"/>
            <a:ext cx="3013655" cy="400110"/>
            <a:chOff x="3386137" y="5706403"/>
            <a:chExt cx="3013655" cy="400110"/>
          </a:xfrm>
        </p:grpSpPr>
        <p:sp>
          <p:nvSpPr>
            <p:cNvPr id="11" name="TextBox 10">
              <a:extLst>
                <a:ext uri="{FF2B5EF4-FFF2-40B4-BE49-F238E27FC236}">
                  <a16:creationId xmlns:a16="http://schemas.microsoft.com/office/drawing/2014/main" id="{637AA724-8041-48DB-A1C2-8CD437C03E50}"/>
                </a:ext>
              </a:extLst>
            </p:cNvPr>
            <p:cNvSpPr txBox="1"/>
            <p:nvPr/>
          </p:nvSpPr>
          <p:spPr>
            <a:xfrm>
              <a:off x="3386137" y="5706403"/>
              <a:ext cx="2927930" cy="400110"/>
            </a:xfrm>
            <a:prstGeom prst="rect">
              <a:avLst/>
            </a:prstGeom>
            <a:noFill/>
          </p:spPr>
          <p:txBody>
            <a:bodyPr wrap="square" rtlCol="0">
              <a:spAutoFit/>
            </a:bodyPr>
            <a:lstStyle/>
            <a:p>
              <a:r>
                <a:rPr lang="fi-FI" sz="2000" dirty="0"/>
                <a:t>Kuvat</a:t>
              </a:r>
            </a:p>
          </p:txBody>
        </p:sp>
        <p:cxnSp>
          <p:nvCxnSpPr>
            <p:cNvPr id="13" name="Straight Connector 12">
              <a:extLst>
                <a:ext uri="{FF2B5EF4-FFF2-40B4-BE49-F238E27FC236}">
                  <a16:creationId xmlns:a16="http://schemas.microsoft.com/office/drawing/2014/main" id="{F074F848-5088-4B6C-B99F-4E7D358A6A56}"/>
                </a:ext>
              </a:extLst>
            </p:cNvPr>
            <p:cNvCxnSpPr/>
            <p:nvPr/>
          </p:nvCxnSpPr>
          <p:spPr>
            <a:xfrm>
              <a:off x="3471862" y="6106513"/>
              <a:ext cx="2927930" cy="0"/>
            </a:xfrm>
            <a:prstGeom prst="line">
              <a:avLst/>
            </a:prstGeom>
          </p:spPr>
          <p:style>
            <a:lnRef idx="1">
              <a:schemeClr val="accent4"/>
            </a:lnRef>
            <a:fillRef idx="0">
              <a:schemeClr val="accent4"/>
            </a:fillRef>
            <a:effectRef idx="0">
              <a:schemeClr val="accent4"/>
            </a:effectRef>
            <a:fontRef idx="minor">
              <a:schemeClr val="tx1"/>
            </a:fontRef>
          </p:style>
        </p:cxnSp>
      </p:grpSp>
      <p:sp>
        <p:nvSpPr>
          <p:cNvPr id="15" name="TextBox 14">
            <a:extLst>
              <a:ext uri="{FF2B5EF4-FFF2-40B4-BE49-F238E27FC236}">
                <a16:creationId xmlns:a16="http://schemas.microsoft.com/office/drawing/2014/main" id="{FAE8822D-54EC-4406-949D-8B30F886B95D}"/>
              </a:ext>
            </a:extLst>
          </p:cNvPr>
          <p:cNvSpPr txBox="1"/>
          <p:nvPr/>
        </p:nvSpPr>
        <p:spPr>
          <a:xfrm>
            <a:off x="372482" y="5696383"/>
            <a:ext cx="2927930" cy="400110"/>
          </a:xfrm>
          <a:prstGeom prst="rect">
            <a:avLst/>
          </a:prstGeom>
          <a:noFill/>
        </p:spPr>
        <p:txBody>
          <a:bodyPr wrap="square" rtlCol="0">
            <a:spAutoFit/>
          </a:bodyPr>
          <a:lstStyle/>
          <a:p>
            <a:r>
              <a:rPr lang="fi-FI" sz="2000" dirty="0"/>
              <a:t>Sisältö</a:t>
            </a:r>
          </a:p>
        </p:txBody>
      </p:sp>
      <p:cxnSp>
        <p:nvCxnSpPr>
          <p:cNvPr id="16" name="Straight Connector 15">
            <a:extLst>
              <a:ext uri="{FF2B5EF4-FFF2-40B4-BE49-F238E27FC236}">
                <a16:creationId xmlns:a16="http://schemas.microsoft.com/office/drawing/2014/main" id="{517C7010-BD2E-421A-9908-D096D3D5E3D1}"/>
              </a:ext>
            </a:extLst>
          </p:cNvPr>
          <p:cNvCxnSpPr>
            <a:cxnSpLocks/>
          </p:cNvCxnSpPr>
          <p:nvPr/>
        </p:nvCxnSpPr>
        <p:spPr>
          <a:xfrm>
            <a:off x="470141" y="6106513"/>
            <a:ext cx="2833633" cy="0"/>
          </a:xfrm>
          <a:prstGeom prst="line">
            <a:avLst/>
          </a:prstGeom>
        </p:spPr>
        <p:style>
          <a:lnRef idx="1">
            <a:schemeClr val="accent4"/>
          </a:lnRef>
          <a:fillRef idx="0">
            <a:schemeClr val="accent4"/>
          </a:fillRef>
          <a:effectRef idx="0">
            <a:schemeClr val="accent4"/>
          </a:effectRef>
          <a:fontRef idx="minor">
            <a:schemeClr val="tx1"/>
          </a:fontRef>
        </p:style>
      </p:cxnSp>
    </p:spTree>
    <p:extLst>
      <p:ext uri="{BB962C8B-B14F-4D97-AF65-F5344CB8AC3E}">
        <p14:creationId xmlns:p14="http://schemas.microsoft.com/office/powerpoint/2010/main" val="8620891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C228DA4-18B4-44FA-9AF1-C80D6A2DEEA6}"/>
              </a:ext>
            </a:extLst>
          </p:cNvPr>
          <p:cNvSpPr>
            <a:spLocks noGrp="1"/>
          </p:cNvSpPr>
          <p:nvPr>
            <p:ph type="body" sz="quarter" idx="15"/>
          </p:nvPr>
        </p:nvSpPr>
        <p:spPr/>
        <p:txBody>
          <a:bodyPr/>
          <a:lstStyle/>
          <a:p>
            <a:r>
              <a:rPr lang="fi-FI" dirty="0"/>
              <a:t>Sisällön järjestämisessä käytetään seuraavia alaotsikoita. Mikäli korttiin ei liity alaotsikon mukaista asiaa, se voidaan jättää pois.</a:t>
            </a:r>
            <a:endParaRPr lang="fi-FI" b="1" dirty="0"/>
          </a:p>
          <a:p>
            <a:r>
              <a:rPr lang="fi-FI" b="1" dirty="0"/>
              <a:t>Yleistä</a:t>
            </a:r>
            <a:endParaRPr lang="fi-FI" dirty="0"/>
          </a:p>
          <a:p>
            <a:r>
              <a:rPr lang="fi-FI" b="1" dirty="0"/>
              <a:t>Visuaaliset laatuvaatimukset</a:t>
            </a:r>
            <a:endParaRPr lang="fi-FI" dirty="0"/>
          </a:p>
          <a:p>
            <a:r>
              <a:rPr lang="fi-FI" b="1" dirty="0"/>
              <a:t>Tekniset laatuvaatimukset</a:t>
            </a:r>
            <a:endParaRPr lang="fi-FI" dirty="0"/>
          </a:p>
          <a:p>
            <a:r>
              <a:rPr lang="fi-FI" b="1" dirty="0"/>
              <a:t>Määräykset</a:t>
            </a:r>
            <a:endParaRPr lang="fi-FI" dirty="0"/>
          </a:p>
          <a:p>
            <a:r>
              <a:rPr lang="fi-FI" b="1" dirty="0"/>
              <a:t>Ohjeet</a:t>
            </a:r>
            <a:endParaRPr lang="fi-FI" dirty="0"/>
          </a:p>
          <a:p>
            <a:r>
              <a:rPr lang="fi-FI" b="1" dirty="0"/>
              <a:t>Muu aihekohtainen sisältö</a:t>
            </a:r>
            <a:endParaRPr lang="fi-FI" dirty="0"/>
          </a:p>
          <a:p>
            <a:r>
              <a:rPr lang="fi-FI" dirty="0"/>
              <a:t>Otsikoi muu aihekohtainen sisältö sitä parhaiten kuvaavilla otsikoilla.</a:t>
            </a:r>
          </a:p>
          <a:p>
            <a:endParaRPr lang="fi-FI" b="1" dirty="0"/>
          </a:p>
          <a:p>
            <a:r>
              <a:rPr lang="fi-FI" b="1" dirty="0"/>
              <a:t>Listat</a:t>
            </a:r>
            <a:endParaRPr lang="fi-FI" dirty="0"/>
          </a:p>
          <a:p>
            <a:r>
              <a:rPr lang="fi-FI" dirty="0"/>
              <a:t>Kirjoita listan tekstit omille riveilleen ilman luettelomerkkiä. Lihavoi myös listan otsikko.</a:t>
            </a:r>
          </a:p>
          <a:p>
            <a:endParaRPr lang="fi-FI" dirty="0"/>
          </a:p>
        </p:txBody>
      </p:sp>
      <p:sp>
        <p:nvSpPr>
          <p:cNvPr id="11" name="Picture Placeholder 10">
            <a:extLst>
              <a:ext uri="{FF2B5EF4-FFF2-40B4-BE49-F238E27FC236}">
                <a16:creationId xmlns:a16="http://schemas.microsoft.com/office/drawing/2014/main" id="{AA70AEA8-9382-4328-8A65-55DEA76ECF9B}"/>
              </a:ext>
            </a:extLst>
          </p:cNvPr>
          <p:cNvSpPr>
            <a:spLocks noGrp="1"/>
          </p:cNvSpPr>
          <p:nvPr>
            <p:ph type="pic" sz="quarter" idx="13"/>
          </p:nvPr>
        </p:nvSpPr>
        <p:spPr/>
      </p:sp>
      <p:sp>
        <p:nvSpPr>
          <p:cNvPr id="12" name="Picture Placeholder 11">
            <a:extLst>
              <a:ext uri="{FF2B5EF4-FFF2-40B4-BE49-F238E27FC236}">
                <a16:creationId xmlns:a16="http://schemas.microsoft.com/office/drawing/2014/main" id="{064DABDC-91B2-4BE5-A937-1E3E1A0924CB}"/>
              </a:ext>
            </a:extLst>
          </p:cNvPr>
          <p:cNvSpPr>
            <a:spLocks noGrp="1"/>
          </p:cNvSpPr>
          <p:nvPr>
            <p:ph type="pic" sz="quarter" idx="16"/>
          </p:nvPr>
        </p:nvSpPr>
        <p:spPr/>
      </p:sp>
      <p:sp>
        <p:nvSpPr>
          <p:cNvPr id="13" name="Picture Placeholder 12">
            <a:extLst>
              <a:ext uri="{FF2B5EF4-FFF2-40B4-BE49-F238E27FC236}">
                <a16:creationId xmlns:a16="http://schemas.microsoft.com/office/drawing/2014/main" id="{A64F8506-7CA3-4638-A5FC-D80AE704CAAF}"/>
              </a:ext>
            </a:extLst>
          </p:cNvPr>
          <p:cNvSpPr>
            <a:spLocks noGrp="1"/>
          </p:cNvSpPr>
          <p:nvPr>
            <p:ph type="pic" sz="quarter" idx="17"/>
          </p:nvPr>
        </p:nvSpPr>
        <p:spPr/>
      </p:sp>
      <p:sp>
        <p:nvSpPr>
          <p:cNvPr id="8" name="Text Placeholder 7">
            <a:extLst>
              <a:ext uri="{FF2B5EF4-FFF2-40B4-BE49-F238E27FC236}">
                <a16:creationId xmlns:a16="http://schemas.microsoft.com/office/drawing/2014/main" id="{D58FDF80-5CAC-4853-B47C-2F45CAA04F66}"/>
              </a:ext>
            </a:extLst>
          </p:cNvPr>
          <p:cNvSpPr>
            <a:spLocks noGrp="1"/>
          </p:cNvSpPr>
          <p:nvPr>
            <p:ph type="body" sz="quarter" idx="19"/>
          </p:nvPr>
        </p:nvSpPr>
        <p:spPr/>
        <p:txBody>
          <a:bodyPr/>
          <a:lstStyle/>
          <a:p>
            <a:r>
              <a:rPr lang="fi-FI" dirty="0">
                <a:solidFill>
                  <a:srgbClr val="212121"/>
                </a:solidFill>
                <a:latin typeface="Arial" panose="020B0604020202020204" pitchFamily="34" charset="0"/>
                <a:ea typeface="Times New Roman" panose="02020603050405020304" pitchFamily="18" charset="0"/>
                <a:cs typeface="Times New Roman" panose="02020603050405020304" pitchFamily="18" charset="0"/>
              </a:rPr>
              <a:t>Kuviin merkitään aina kuvaajan nimi. Kuviin suositellaan tiiviin ja informatiivisen kuvatekstin laatimista, jotta kuvan ja sen kontekstin ymmärtäminen olisi mahdollisimman helppoa.</a:t>
            </a:r>
            <a:endParaRPr lang="fi-FI" dirty="0"/>
          </a:p>
          <a:p>
            <a:endParaRPr lang="fi-FI" dirty="0"/>
          </a:p>
        </p:txBody>
      </p:sp>
      <p:sp>
        <p:nvSpPr>
          <p:cNvPr id="9" name="Text Placeholder 8">
            <a:extLst>
              <a:ext uri="{FF2B5EF4-FFF2-40B4-BE49-F238E27FC236}">
                <a16:creationId xmlns:a16="http://schemas.microsoft.com/office/drawing/2014/main" id="{622ABD8D-187B-4225-A3F3-7544317A8950}"/>
              </a:ext>
            </a:extLst>
          </p:cNvPr>
          <p:cNvSpPr>
            <a:spLocks noGrp="1"/>
          </p:cNvSpPr>
          <p:nvPr>
            <p:ph type="body" sz="quarter" idx="20"/>
          </p:nvPr>
        </p:nvSpPr>
        <p:spPr/>
        <p:txBody>
          <a:bodyPr/>
          <a:lstStyle/>
          <a:p>
            <a:r>
              <a:rPr lang="fi-FI" dirty="0">
                <a:solidFill>
                  <a:srgbClr val="212121"/>
                </a:solidFill>
                <a:latin typeface="Arial" panose="020B0604020202020204" pitchFamily="34" charset="0"/>
                <a:ea typeface="Times New Roman" panose="02020603050405020304" pitchFamily="18" charset="0"/>
                <a:cs typeface="Times New Roman" panose="02020603050405020304" pitchFamily="18" charset="0"/>
              </a:rPr>
              <a:t>Kuviin merkitään aina kuvaajan nimi. Kuviin suositellaan tiiviin ja informatiivisen kuvatekstin laatimista, jotta kuvan ja sen kontekstin ymmärtäminen olisi mahdollisimman helppoa.</a:t>
            </a:r>
            <a:endParaRPr lang="fi-FI" dirty="0"/>
          </a:p>
          <a:p>
            <a:endParaRPr lang="fi-FI" dirty="0"/>
          </a:p>
          <a:p>
            <a:r>
              <a:rPr lang="fi-FI" dirty="0">
                <a:solidFill>
                  <a:srgbClr val="212121"/>
                </a:solidFill>
                <a:latin typeface="Arial" panose="020B0604020202020204" pitchFamily="34" charset="0"/>
                <a:ea typeface="Times New Roman" panose="02020603050405020304" pitchFamily="18" charset="0"/>
                <a:cs typeface="Times New Roman" panose="02020603050405020304" pitchFamily="18" charset="0"/>
              </a:rPr>
              <a:t>.</a:t>
            </a:r>
            <a:endParaRPr lang="fi-FI" dirty="0"/>
          </a:p>
          <a:p>
            <a:endParaRPr lang="fi-FI" dirty="0"/>
          </a:p>
        </p:txBody>
      </p:sp>
      <p:sp>
        <p:nvSpPr>
          <p:cNvPr id="10" name="Text Placeholder 9">
            <a:extLst>
              <a:ext uri="{FF2B5EF4-FFF2-40B4-BE49-F238E27FC236}">
                <a16:creationId xmlns:a16="http://schemas.microsoft.com/office/drawing/2014/main" id="{46F0E04F-68E7-4D25-AD1F-6942D79F8C3B}"/>
              </a:ext>
            </a:extLst>
          </p:cNvPr>
          <p:cNvSpPr>
            <a:spLocks noGrp="1"/>
          </p:cNvSpPr>
          <p:nvPr>
            <p:ph type="body" sz="quarter" idx="21"/>
          </p:nvPr>
        </p:nvSpPr>
        <p:spPr/>
        <p:txBody>
          <a:bodyPr/>
          <a:lstStyle/>
          <a:p>
            <a:r>
              <a:rPr lang="fi-FI" dirty="0">
                <a:solidFill>
                  <a:srgbClr val="212121"/>
                </a:solidFill>
                <a:latin typeface="Arial" panose="020B0604020202020204" pitchFamily="34" charset="0"/>
                <a:ea typeface="Times New Roman" panose="02020603050405020304" pitchFamily="18" charset="0"/>
                <a:cs typeface="Times New Roman" panose="02020603050405020304" pitchFamily="18" charset="0"/>
              </a:rPr>
              <a:t>Kuviin merkitään aina kuvaajan nimi. Kuviin suositellaan tiiviin ja informatiivisen kuvatekstin laatimista, jotta kuvan ja sen kontekstin ymmärtäminen olisi mahdollisimman helppoa.</a:t>
            </a:r>
            <a:endParaRPr lang="fi-FI" dirty="0"/>
          </a:p>
          <a:p>
            <a:endParaRPr lang="fi-FI" dirty="0"/>
          </a:p>
          <a:p>
            <a:endParaRPr lang="fi-FI" dirty="0"/>
          </a:p>
        </p:txBody>
      </p:sp>
    </p:spTree>
    <p:extLst>
      <p:ext uri="{BB962C8B-B14F-4D97-AF65-F5344CB8AC3E}">
        <p14:creationId xmlns:p14="http://schemas.microsoft.com/office/powerpoint/2010/main" val="35940232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CE59C8F3-C724-4B0D-9D3D-5FE3151E45B6}"/>
              </a:ext>
            </a:extLst>
          </p:cNvPr>
          <p:cNvSpPr>
            <a:spLocks noGrp="1"/>
          </p:cNvSpPr>
          <p:nvPr>
            <p:ph type="body" sz="quarter" idx="15"/>
          </p:nvPr>
        </p:nvSpPr>
        <p:spPr/>
        <p:txBody>
          <a:bodyPr/>
          <a:lstStyle/>
          <a:p>
            <a:endParaRPr lang="fi-FI"/>
          </a:p>
        </p:txBody>
      </p:sp>
      <p:sp>
        <p:nvSpPr>
          <p:cNvPr id="6" name="Text Placeholder 5">
            <a:extLst>
              <a:ext uri="{FF2B5EF4-FFF2-40B4-BE49-F238E27FC236}">
                <a16:creationId xmlns:a16="http://schemas.microsoft.com/office/drawing/2014/main" id="{A13584B2-D885-4D32-8456-87857FD56D5D}"/>
              </a:ext>
            </a:extLst>
          </p:cNvPr>
          <p:cNvSpPr>
            <a:spLocks noGrp="1"/>
          </p:cNvSpPr>
          <p:nvPr>
            <p:ph type="body" sz="quarter" idx="20"/>
          </p:nvPr>
        </p:nvSpPr>
        <p:spPr/>
        <p:txBody>
          <a:bodyPr>
            <a:normAutofit fontScale="92500" lnSpcReduction="10000"/>
          </a:bodyPr>
          <a:lstStyle/>
          <a:p>
            <a:r>
              <a:rPr lang="fi-FI" dirty="0"/>
              <a:t>Kortti näkyy etusivun haussa vain siihen kirjattujen hakusanojen mukaisesti. Kirjoita tähän lista hakusanoista, joilla haettaessa tämän kortin tulee löytyä. Hakusana on yksittäinen sana, perusmuodossa ja taivutettuna, kuten porras, portaat. Erota hakusanat toisistaan pilkulla.</a:t>
            </a:r>
          </a:p>
          <a:p>
            <a:endParaRPr lang="fi-FI" dirty="0"/>
          </a:p>
        </p:txBody>
      </p:sp>
      <p:sp>
        <p:nvSpPr>
          <p:cNvPr id="7" name="Text Placeholder 6">
            <a:extLst>
              <a:ext uri="{FF2B5EF4-FFF2-40B4-BE49-F238E27FC236}">
                <a16:creationId xmlns:a16="http://schemas.microsoft.com/office/drawing/2014/main" id="{D15C7321-C03C-48F3-A777-9BE29DF7943D}"/>
              </a:ext>
            </a:extLst>
          </p:cNvPr>
          <p:cNvSpPr>
            <a:spLocks noGrp="1"/>
          </p:cNvSpPr>
          <p:nvPr>
            <p:ph type="body" sz="quarter" idx="21"/>
          </p:nvPr>
        </p:nvSpPr>
        <p:spPr/>
        <p:txBody>
          <a:bodyPr/>
          <a:lstStyle/>
          <a:p>
            <a:r>
              <a:rPr lang="fi-FI" dirty="0"/>
              <a:t>Kaupunkitilaohjeen sisäiset linkitykset listataan tähän kohtaan. Kirjoita tähän sen kortin nimi, jonka sisältö esimerkiksi täydentää tämän uuden kortin sisältöä. </a:t>
            </a:r>
          </a:p>
          <a:p>
            <a:endParaRPr lang="fi-FI" dirty="0"/>
          </a:p>
        </p:txBody>
      </p:sp>
      <p:sp>
        <p:nvSpPr>
          <p:cNvPr id="8" name="Text Placeholder 7">
            <a:extLst>
              <a:ext uri="{FF2B5EF4-FFF2-40B4-BE49-F238E27FC236}">
                <a16:creationId xmlns:a16="http://schemas.microsoft.com/office/drawing/2014/main" id="{5F4E2E89-1F09-4B8D-8C42-B253870F6498}"/>
              </a:ext>
            </a:extLst>
          </p:cNvPr>
          <p:cNvSpPr>
            <a:spLocks noGrp="1"/>
          </p:cNvSpPr>
          <p:nvPr>
            <p:ph type="body" sz="quarter" idx="22"/>
          </p:nvPr>
        </p:nvSpPr>
        <p:spPr/>
        <p:txBody>
          <a:bodyPr>
            <a:normAutofit/>
          </a:bodyPr>
          <a:lstStyle/>
          <a:p>
            <a:pPr lvl="0"/>
            <a:r>
              <a:rPr lang="fi-FI" dirty="0"/>
              <a:t>Ulkopuoliset lähteet, jotka eivät ole Helsingin omia linjauksia tai ohjeita, listataan tähän.</a:t>
            </a:r>
            <a:endParaRPr lang="fi-FI" sz="1100" dirty="0"/>
          </a:p>
          <a:p>
            <a:pPr lvl="0"/>
            <a:r>
              <a:rPr lang="fi-FI" dirty="0"/>
              <a:t>Lähteisiin viitataan seuraavassa muodossa: Sukunimi, E. (VUOSI). </a:t>
            </a:r>
            <a:r>
              <a:rPr lang="fi-FI" i="1" dirty="0"/>
              <a:t>Teoksen nimi. </a:t>
            </a:r>
            <a:r>
              <a:rPr lang="fi-FI" dirty="0"/>
              <a:t>Julkaisukaupunki: Julkaisija.</a:t>
            </a:r>
            <a:endParaRPr lang="fi-FI" sz="1100" dirty="0"/>
          </a:p>
          <a:p>
            <a:pPr lvl="1"/>
            <a:r>
              <a:rPr lang="en-US" dirty="0"/>
              <a:t>Gehl, J. (2010). </a:t>
            </a:r>
            <a:r>
              <a:rPr lang="en-US" i="1" dirty="0"/>
              <a:t>Cities for People</a:t>
            </a:r>
            <a:r>
              <a:rPr lang="en-US" dirty="0"/>
              <a:t>. Washington, D.C.: Island Press.</a:t>
            </a:r>
            <a:endParaRPr lang="fi-FI" sz="1100" dirty="0"/>
          </a:p>
        </p:txBody>
      </p:sp>
      <p:sp>
        <p:nvSpPr>
          <p:cNvPr id="9" name="Text Placeholder 8">
            <a:extLst>
              <a:ext uri="{FF2B5EF4-FFF2-40B4-BE49-F238E27FC236}">
                <a16:creationId xmlns:a16="http://schemas.microsoft.com/office/drawing/2014/main" id="{81FBAC81-7F60-4C76-B20E-7531404FCA27}"/>
              </a:ext>
            </a:extLst>
          </p:cNvPr>
          <p:cNvSpPr>
            <a:spLocks noGrp="1"/>
          </p:cNvSpPr>
          <p:nvPr>
            <p:ph type="body" sz="quarter" idx="23"/>
          </p:nvPr>
        </p:nvSpPr>
        <p:spPr/>
        <p:txBody>
          <a:bodyPr/>
          <a:lstStyle/>
          <a:p>
            <a:pPr lvl="0"/>
            <a:r>
              <a:rPr lang="fi-FI" dirty="0"/>
              <a:t>Korttiin liittyvät, kaupunkitilaohjeen ulkopuoliset linjaukset ja ohjeet listataan tähän.</a:t>
            </a:r>
          </a:p>
          <a:p>
            <a:pPr lvl="0"/>
            <a:r>
              <a:rPr lang="fi-FI" dirty="0"/>
              <a:t>Ohjeen, linjauksen tai asiakirjan nimi kirjoitetaan sellaisenaan, eikä linkkejä käytetä.</a:t>
            </a:r>
          </a:p>
          <a:p>
            <a:pPr lvl="0"/>
            <a:r>
              <a:rPr lang="fi-FI" dirty="0"/>
              <a:t>Mikäli ohje ei vielä löydy muualta kaupungin nettisivuilta, se voidaan tallentaa Kaupunkitilaohjeen intraan ja linkittää korttiin.</a:t>
            </a:r>
          </a:p>
          <a:p>
            <a:endParaRPr lang="fi-FI" dirty="0"/>
          </a:p>
        </p:txBody>
      </p:sp>
      <p:sp>
        <p:nvSpPr>
          <p:cNvPr id="10" name="TextBox 9">
            <a:extLst>
              <a:ext uri="{FF2B5EF4-FFF2-40B4-BE49-F238E27FC236}">
                <a16:creationId xmlns:a16="http://schemas.microsoft.com/office/drawing/2014/main" id="{48393898-4F65-4C84-93B5-8BF234BCE658}"/>
              </a:ext>
            </a:extLst>
          </p:cNvPr>
          <p:cNvSpPr txBox="1"/>
          <p:nvPr/>
        </p:nvSpPr>
        <p:spPr>
          <a:xfrm>
            <a:off x="3525651" y="3285933"/>
            <a:ext cx="2927930" cy="353943"/>
          </a:xfrm>
          <a:prstGeom prst="rect">
            <a:avLst/>
          </a:prstGeom>
          <a:noFill/>
        </p:spPr>
        <p:txBody>
          <a:bodyPr wrap="square" rtlCol="0">
            <a:spAutoFit/>
          </a:bodyPr>
          <a:lstStyle/>
          <a:p>
            <a:r>
              <a:rPr lang="fi-FI" sz="1700" dirty="0"/>
              <a:t>Lisätiedot ja -lähteet</a:t>
            </a:r>
          </a:p>
        </p:txBody>
      </p:sp>
      <p:sp>
        <p:nvSpPr>
          <p:cNvPr id="11" name="TextBox 10">
            <a:extLst>
              <a:ext uri="{FF2B5EF4-FFF2-40B4-BE49-F238E27FC236}">
                <a16:creationId xmlns:a16="http://schemas.microsoft.com/office/drawing/2014/main" id="{2407E636-7E4E-4E42-89FB-7971AEB86E35}"/>
              </a:ext>
            </a:extLst>
          </p:cNvPr>
          <p:cNvSpPr txBox="1"/>
          <p:nvPr/>
        </p:nvSpPr>
        <p:spPr>
          <a:xfrm>
            <a:off x="3525651" y="6418086"/>
            <a:ext cx="2927930" cy="353943"/>
          </a:xfrm>
          <a:prstGeom prst="rect">
            <a:avLst/>
          </a:prstGeom>
          <a:noFill/>
        </p:spPr>
        <p:txBody>
          <a:bodyPr wrap="square" rtlCol="0">
            <a:spAutoFit/>
          </a:bodyPr>
          <a:lstStyle/>
          <a:p>
            <a:r>
              <a:rPr lang="fi-FI" sz="1700" dirty="0"/>
              <a:t>Katso myös</a:t>
            </a:r>
          </a:p>
        </p:txBody>
      </p:sp>
      <p:cxnSp>
        <p:nvCxnSpPr>
          <p:cNvPr id="13" name="Straight Connector 12">
            <a:extLst>
              <a:ext uri="{FF2B5EF4-FFF2-40B4-BE49-F238E27FC236}">
                <a16:creationId xmlns:a16="http://schemas.microsoft.com/office/drawing/2014/main" id="{48563681-0C49-4CF9-BA46-484D2300F7DE}"/>
              </a:ext>
            </a:extLst>
          </p:cNvPr>
          <p:cNvCxnSpPr/>
          <p:nvPr/>
        </p:nvCxnSpPr>
        <p:spPr>
          <a:xfrm>
            <a:off x="3610983" y="6772029"/>
            <a:ext cx="2927930" cy="0"/>
          </a:xfrm>
          <a:prstGeom prst="line">
            <a:avLst/>
          </a:prstGeom>
        </p:spPr>
        <p:style>
          <a:lnRef idx="1">
            <a:schemeClr val="accent4"/>
          </a:lnRef>
          <a:fillRef idx="0">
            <a:schemeClr val="accent4"/>
          </a:fillRef>
          <a:effectRef idx="0">
            <a:schemeClr val="accent4"/>
          </a:effectRef>
          <a:fontRef idx="minor">
            <a:schemeClr val="tx1"/>
          </a:fontRef>
        </p:style>
      </p:cxnSp>
      <p:grpSp>
        <p:nvGrpSpPr>
          <p:cNvPr id="3" name="Group 2">
            <a:extLst>
              <a:ext uri="{FF2B5EF4-FFF2-40B4-BE49-F238E27FC236}">
                <a16:creationId xmlns:a16="http://schemas.microsoft.com/office/drawing/2014/main" id="{7748917C-B3B8-4129-8C01-E1D33B2EA6B8}"/>
              </a:ext>
            </a:extLst>
          </p:cNvPr>
          <p:cNvGrpSpPr/>
          <p:nvPr/>
        </p:nvGrpSpPr>
        <p:grpSpPr>
          <a:xfrm>
            <a:off x="3525651" y="7893680"/>
            <a:ext cx="3013991" cy="376914"/>
            <a:chOff x="3525651" y="7893680"/>
            <a:chExt cx="3013991" cy="376914"/>
          </a:xfrm>
        </p:grpSpPr>
        <p:sp>
          <p:nvSpPr>
            <p:cNvPr id="12" name="TextBox 11">
              <a:extLst>
                <a:ext uri="{FF2B5EF4-FFF2-40B4-BE49-F238E27FC236}">
                  <a16:creationId xmlns:a16="http://schemas.microsoft.com/office/drawing/2014/main" id="{C6346620-1289-4070-9851-B39D0F8563D2}"/>
                </a:ext>
              </a:extLst>
            </p:cNvPr>
            <p:cNvSpPr txBox="1"/>
            <p:nvPr/>
          </p:nvSpPr>
          <p:spPr>
            <a:xfrm>
              <a:off x="3525651" y="7893680"/>
              <a:ext cx="2927930" cy="353943"/>
            </a:xfrm>
            <a:prstGeom prst="rect">
              <a:avLst/>
            </a:prstGeom>
            <a:noFill/>
          </p:spPr>
          <p:txBody>
            <a:bodyPr wrap="square" rtlCol="0">
              <a:spAutoFit/>
            </a:bodyPr>
            <a:lstStyle/>
            <a:p>
              <a:r>
                <a:rPr lang="fi-FI" sz="1700" dirty="0"/>
                <a:t>Hakusanat</a:t>
              </a:r>
            </a:p>
          </p:txBody>
        </p:sp>
        <p:cxnSp>
          <p:nvCxnSpPr>
            <p:cNvPr id="14" name="Straight Connector 13">
              <a:extLst>
                <a:ext uri="{FF2B5EF4-FFF2-40B4-BE49-F238E27FC236}">
                  <a16:creationId xmlns:a16="http://schemas.microsoft.com/office/drawing/2014/main" id="{386F5AAE-E42F-426A-A50B-E3D2FFB1FB2A}"/>
                </a:ext>
              </a:extLst>
            </p:cNvPr>
            <p:cNvCxnSpPr/>
            <p:nvPr/>
          </p:nvCxnSpPr>
          <p:spPr>
            <a:xfrm>
              <a:off x="3611712" y="8270594"/>
              <a:ext cx="2927930" cy="0"/>
            </a:xfrm>
            <a:prstGeom prst="line">
              <a:avLst/>
            </a:prstGeom>
          </p:spPr>
          <p:style>
            <a:lnRef idx="1">
              <a:schemeClr val="accent4"/>
            </a:lnRef>
            <a:fillRef idx="0">
              <a:schemeClr val="accent4"/>
            </a:fillRef>
            <a:effectRef idx="0">
              <a:schemeClr val="accent4"/>
            </a:effectRef>
            <a:fontRef idx="minor">
              <a:schemeClr val="tx1"/>
            </a:fontRef>
          </p:style>
        </p:cxnSp>
      </p:grpSp>
      <p:cxnSp>
        <p:nvCxnSpPr>
          <p:cNvPr id="15" name="Straight Connector 14">
            <a:extLst>
              <a:ext uri="{FF2B5EF4-FFF2-40B4-BE49-F238E27FC236}">
                <a16:creationId xmlns:a16="http://schemas.microsoft.com/office/drawing/2014/main" id="{DBE1CC11-31FB-4524-B41B-D51684CA3CDD}"/>
              </a:ext>
            </a:extLst>
          </p:cNvPr>
          <p:cNvCxnSpPr/>
          <p:nvPr/>
        </p:nvCxnSpPr>
        <p:spPr>
          <a:xfrm>
            <a:off x="3610983" y="3639876"/>
            <a:ext cx="2927930" cy="0"/>
          </a:xfrm>
          <a:prstGeom prst="line">
            <a:avLst/>
          </a:prstGeom>
        </p:spPr>
        <p:style>
          <a:lnRef idx="1">
            <a:schemeClr val="accent4"/>
          </a:lnRef>
          <a:fillRef idx="0">
            <a:schemeClr val="accent4"/>
          </a:fillRef>
          <a:effectRef idx="0">
            <a:schemeClr val="accent4"/>
          </a:effectRef>
          <a:fontRef idx="minor">
            <a:schemeClr val="tx1"/>
          </a:fontRef>
        </p:style>
      </p:cxnSp>
      <p:grpSp>
        <p:nvGrpSpPr>
          <p:cNvPr id="2" name="Group 1">
            <a:extLst>
              <a:ext uri="{FF2B5EF4-FFF2-40B4-BE49-F238E27FC236}">
                <a16:creationId xmlns:a16="http://schemas.microsoft.com/office/drawing/2014/main" id="{04E6E3FB-74D1-4E86-96B7-C047B3B35B11}"/>
              </a:ext>
            </a:extLst>
          </p:cNvPr>
          <p:cNvGrpSpPr/>
          <p:nvPr/>
        </p:nvGrpSpPr>
        <p:grpSpPr>
          <a:xfrm>
            <a:off x="3525651" y="353835"/>
            <a:ext cx="3026542" cy="362664"/>
            <a:chOff x="3525651" y="353835"/>
            <a:chExt cx="3026542" cy="362664"/>
          </a:xfrm>
        </p:grpSpPr>
        <p:sp>
          <p:nvSpPr>
            <p:cNvPr id="16" name="TextBox 15">
              <a:extLst>
                <a:ext uri="{FF2B5EF4-FFF2-40B4-BE49-F238E27FC236}">
                  <a16:creationId xmlns:a16="http://schemas.microsoft.com/office/drawing/2014/main" id="{9A6BD273-A140-4B80-8686-8725122C0273}"/>
                </a:ext>
              </a:extLst>
            </p:cNvPr>
            <p:cNvSpPr txBox="1"/>
            <p:nvPr/>
          </p:nvSpPr>
          <p:spPr>
            <a:xfrm>
              <a:off x="3525651" y="353835"/>
              <a:ext cx="2927930" cy="353943"/>
            </a:xfrm>
            <a:prstGeom prst="rect">
              <a:avLst/>
            </a:prstGeom>
            <a:noFill/>
          </p:spPr>
          <p:txBody>
            <a:bodyPr wrap="square" rtlCol="0">
              <a:spAutoFit/>
            </a:bodyPr>
            <a:lstStyle/>
            <a:p>
              <a:r>
                <a:rPr lang="fi-FI" sz="1700" dirty="0"/>
                <a:t>Helsingin ohjeet ja linjaukset</a:t>
              </a:r>
            </a:p>
          </p:txBody>
        </p:sp>
        <p:cxnSp>
          <p:nvCxnSpPr>
            <p:cNvPr id="17" name="Straight Connector 16">
              <a:extLst>
                <a:ext uri="{FF2B5EF4-FFF2-40B4-BE49-F238E27FC236}">
                  <a16:creationId xmlns:a16="http://schemas.microsoft.com/office/drawing/2014/main" id="{D7B17855-DC6D-4F0B-9E67-DD53874012C2}"/>
                </a:ext>
              </a:extLst>
            </p:cNvPr>
            <p:cNvCxnSpPr/>
            <p:nvPr/>
          </p:nvCxnSpPr>
          <p:spPr>
            <a:xfrm>
              <a:off x="3624263" y="716499"/>
              <a:ext cx="2927930" cy="0"/>
            </a:xfrm>
            <a:prstGeom prst="line">
              <a:avLst/>
            </a:prstGeom>
          </p:spPr>
          <p:style>
            <a:lnRef idx="1">
              <a:schemeClr val="accent4"/>
            </a:lnRef>
            <a:fillRef idx="0">
              <a:schemeClr val="accent4"/>
            </a:fillRef>
            <a:effectRef idx="0">
              <a:schemeClr val="accent4"/>
            </a:effectRef>
            <a:fontRef idx="minor">
              <a:schemeClr val="tx1"/>
            </a:fontRef>
          </p:style>
        </p:cxnSp>
      </p:grpSp>
    </p:spTree>
    <p:extLst>
      <p:ext uri="{BB962C8B-B14F-4D97-AF65-F5344CB8AC3E}">
        <p14:creationId xmlns:p14="http://schemas.microsoft.com/office/powerpoint/2010/main" val="166121490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238</TotalTime>
  <Words>369</Words>
  <Application>Microsoft Office PowerPoint</Application>
  <PresentationFormat>A4 Paper (210x297 mm)</PresentationFormat>
  <Paragraphs>35</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Times New Roman</vt:lpstr>
      <vt:lpstr>Office Theme</vt:lpstr>
      <vt:lpstr>Otsikko</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Suihkonen, Tuire</dc:creator>
  <cp:lastModifiedBy>Kujala, Ari</cp:lastModifiedBy>
  <cp:revision>57</cp:revision>
  <dcterms:created xsi:type="dcterms:W3CDTF">2018-12-11T14:38:27Z</dcterms:created>
  <dcterms:modified xsi:type="dcterms:W3CDTF">2018-12-21T07:39:31Z</dcterms:modified>
</cp:coreProperties>
</file>